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heme/theme2.xml" ContentType="application/vnd.openxmlformats-officedocument.theme+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tags/tag98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tags/tag992.xml" ContentType="application/vnd.openxmlformats-officedocument.presentationml.tags+xml"/>
  <Override PartName="/ppt/tags/tag993.xml" ContentType="application/vnd.openxmlformats-officedocument.presentationml.tags+xml"/>
  <Override PartName="/ppt/tags/tag994.xml" ContentType="application/vnd.openxmlformats-officedocument.presentationml.tags+xml"/>
  <Override PartName="/ppt/tags/tag995.xml" ContentType="application/vnd.openxmlformats-officedocument.presentationml.tags+xml"/>
  <Override PartName="/ppt/tags/tag996.xml" ContentType="application/vnd.openxmlformats-officedocument.presentationml.tags+xml"/>
  <Override PartName="/ppt/tags/tag997.xml" ContentType="application/vnd.openxmlformats-officedocument.presentationml.tags+xml"/>
  <Override PartName="/ppt/tags/tag998.xml" ContentType="application/vnd.openxmlformats-officedocument.presentationml.tags+xml"/>
  <Override PartName="/ppt/tags/tag999.xml" ContentType="application/vnd.openxmlformats-officedocument.presentationml.tags+xml"/>
  <Override PartName="/ppt/tags/tag1000.xml" ContentType="application/vnd.openxmlformats-officedocument.presentationml.tags+xml"/>
  <Override PartName="/ppt/tags/tag1001.xml" ContentType="application/vnd.openxmlformats-officedocument.presentationml.tags+xml"/>
  <Override PartName="/ppt/tags/tag1002.xml" ContentType="application/vnd.openxmlformats-officedocument.presentationml.tags+xml"/>
  <Override PartName="/ppt/tags/tag1003.xml" ContentType="application/vnd.openxmlformats-officedocument.presentationml.tags+xml"/>
  <Override PartName="/ppt/tags/tag1004.xml" ContentType="application/vnd.openxmlformats-officedocument.presentationml.tags+xml"/>
  <Override PartName="/ppt/tags/tag1005.xml" ContentType="application/vnd.openxmlformats-officedocument.presentationml.tags+xml"/>
  <Override PartName="/ppt/tags/tag1006.xml" ContentType="application/vnd.openxmlformats-officedocument.presentationml.tags+xml"/>
  <Override PartName="/ppt/tags/tag1007.xml" ContentType="application/vnd.openxmlformats-officedocument.presentationml.tags+xml"/>
  <Override PartName="/ppt/tags/tag1008.xml" ContentType="application/vnd.openxmlformats-officedocument.presentationml.tags+xml"/>
  <Override PartName="/ppt/tags/tag1009.xml" ContentType="application/vnd.openxmlformats-officedocument.presentationml.tags+xml"/>
  <Override PartName="/ppt/tags/tag1010.xml" ContentType="application/vnd.openxmlformats-officedocument.presentationml.tags+xml"/>
  <Override PartName="/ppt/tags/tag1011.xml" ContentType="application/vnd.openxmlformats-officedocument.presentationml.tags+xml"/>
  <Override PartName="/ppt/tags/tag1012.xml" ContentType="application/vnd.openxmlformats-officedocument.presentationml.tags+xml"/>
  <Override PartName="/ppt/tags/tag1013.xml" ContentType="application/vnd.openxmlformats-officedocument.presentationml.tags+xml"/>
  <Override PartName="/ppt/tags/tag1014.xml" ContentType="application/vnd.openxmlformats-officedocument.presentationml.tags+xml"/>
  <Override PartName="/ppt/tags/tag1015.xml" ContentType="application/vnd.openxmlformats-officedocument.presentationml.tags+xml"/>
  <Override PartName="/ppt/tags/tag1016.xml" ContentType="application/vnd.openxmlformats-officedocument.presentationml.tags+xml"/>
  <Override PartName="/ppt/tags/tag1017.xml" ContentType="application/vnd.openxmlformats-officedocument.presentationml.tags+xml"/>
  <Override PartName="/ppt/tags/tag1018.xml" ContentType="application/vnd.openxmlformats-officedocument.presentationml.tags+xml"/>
  <Override PartName="/ppt/tags/tag1019.xml" ContentType="application/vnd.openxmlformats-officedocument.presentationml.tags+xml"/>
  <Override PartName="/ppt/tags/tag1020.xml" ContentType="application/vnd.openxmlformats-officedocument.presentationml.tags+xml"/>
  <Override PartName="/ppt/tags/tag1021.xml" ContentType="application/vnd.openxmlformats-officedocument.presentationml.tags+xml"/>
  <Override PartName="/ppt/tags/tag1022.xml" ContentType="application/vnd.openxmlformats-officedocument.presentationml.tags+xml"/>
  <Override PartName="/ppt/tags/tag1023.xml" ContentType="application/vnd.openxmlformats-officedocument.presentationml.tags+xml"/>
  <Override PartName="/ppt/tags/tag1024.xml" ContentType="application/vnd.openxmlformats-officedocument.presentationml.tags+xml"/>
  <Override PartName="/ppt/tags/tag1025.xml" ContentType="application/vnd.openxmlformats-officedocument.presentationml.tags+xml"/>
  <Override PartName="/ppt/tags/tag1026.xml" ContentType="application/vnd.openxmlformats-officedocument.presentationml.tags+xml"/>
  <Override PartName="/ppt/tags/tag1027.xml" ContentType="application/vnd.openxmlformats-officedocument.presentationml.tags+xml"/>
  <Override PartName="/ppt/tags/tag1028.xml" ContentType="application/vnd.openxmlformats-officedocument.presentationml.tags+xml"/>
  <Override PartName="/ppt/tags/tag1029.xml" ContentType="application/vnd.openxmlformats-officedocument.presentationml.tags+xml"/>
  <Override PartName="/ppt/tags/tag1030.xml" ContentType="application/vnd.openxmlformats-officedocument.presentationml.tags+xml"/>
  <Override PartName="/ppt/tags/tag1031.xml" ContentType="application/vnd.openxmlformats-officedocument.presentationml.tags+xml"/>
  <Override PartName="/ppt/tags/tag1032.xml" ContentType="application/vnd.openxmlformats-officedocument.presentationml.tags+xml"/>
  <Override PartName="/ppt/tags/tag1033.xml" ContentType="application/vnd.openxmlformats-officedocument.presentationml.tags+xml"/>
  <Override PartName="/ppt/tags/tag1034.xml" ContentType="application/vnd.openxmlformats-officedocument.presentationml.tags+xml"/>
  <Override PartName="/ppt/tags/tag1035.xml" ContentType="application/vnd.openxmlformats-officedocument.presentationml.tags+xml"/>
  <Override PartName="/ppt/tags/tag1036.xml" ContentType="application/vnd.openxmlformats-officedocument.presentationml.tags+xml"/>
  <Override PartName="/ppt/tags/tag1037.xml" ContentType="application/vnd.openxmlformats-officedocument.presentationml.tags+xml"/>
  <Override PartName="/ppt/tags/tag1038.xml" ContentType="application/vnd.openxmlformats-officedocument.presentationml.tags+xml"/>
  <Override PartName="/ppt/tags/tag1039.xml" ContentType="application/vnd.openxmlformats-officedocument.presentationml.tags+xml"/>
  <Override PartName="/ppt/tags/tag1040.xml" ContentType="application/vnd.openxmlformats-officedocument.presentationml.tags+xml"/>
  <Override PartName="/ppt/tags/tag1041.xml" ContentType="application/vnd.openxmlformats-officedocument.presentationml.tags+xml"/>
  <Override PartName="/ppt/tags/tag1042.xml" ContentType="application/vnd.openxmlformats-officedocument.presentationml.tags+xml"/>
  <Override PartName="/ppt/tags/tag1043.xml" ContentType="application/vnd.openxmlformats-officedocument.presentationml.tags+xml"/>
  <Override PartName="/ppt/tags/tag1044.xml" ContentType="application/vnd.openxmlformats-officedocument.presentationml.tags+xml"/>
  <Override PartName="/ppt/tags/tag1045.xml" ContentType="application/vnd.openxmlformats-officedocument.presentationml.tags+xml"/>
  <Override PartName="/ppt/tags/tag1046.xml" ContentType="application/vnd.openxmlformats-officedocument.presentationml.tags+xml"/>
  <Override PartName="/ppt/tags/tag1047.xml" ContentType="application/vnd.openxmlformats-officedocument.presentationml.tags+xml"/>
  <Override PartName="/ppt/tags/tag1048.xml" ContentType="application/vnd.openxmlformats-officedocument.presentationml.tags+xml"/>
  <Override PartName="/ppt/tags/tag1049.xml" ContentType="application/vnd.openxmlformats-officedocument.presentationml.tags+xml"/>
  <Override PartName="/ppt/tags/tag1050.xml" ContentType="application/vnd.openxmlformats-officedocument.presentationml.tags+xml"/>
  <Override PartName="/ppt/tags/tag1051.xml" ContentType="application/vnd.openxmlformats-officedocument.presentationml.tags+xml"/>
  <Override PartName="/ppt/tags/tag1052.xml" ContentType="application/vnd.openxmlformats-officedocument.presentationml.tags+xml"/>
  <Override PartName="/ppt/tags/tag1053.xml" ContentType="application/vnd.openxmlformats-officedocument.presentationml.tags+xml"/>
  <Override PartName="/ppt/tags/tag1054.xml" ContentType="application/vnd.openxmlformats-officedocument.presentationml.tags+xml"/>
  <Override PartName="/ppt/tags/tag1055.xml" ContentType="application/vnd.openxmlformats-officedocument.presentationml.tags+xml"/>
  <Override PartName="/ppt/tags/tag1056.xml" ContentType="application/vnd.openxmlformats-officedocument.presentationml.tags+xml"/>
  <Override PartName="/ppt/tags/tag1057.xml" ContentType="application/vnd.openxmlformats-officedocument.presentationml.tags+xml"/>
  <Override PartName="/ppt/tags/tag1058.xml" ContentType="application/vnd.openxmlformats-officedocument.presentationml.tags+xml"/>
  <Override PartName="/ppt/tags/tag1059.xml" ContentType="application/vnd.openxmlformats-officedocument.presentationml.tags+xml"/>
  <Override PartName="/ppt/tags/tag1060.xml" ContentType="application/vnd.openxmlformats-officedocument.presentationml.tags+xml"/>
  <Override PartName="/ppt/tags/tag1061.xml" ContentType="application/vnd.openxmlformats-officedocument.presentationml.tags+xml"/>
  <Override PartName="/ppt/tags/tag1062.xml" ContentType="application/vnd.openxmlformats-officedocument.presentationml.tags+xml"/>
  <Override PartName="/ppt/tags/tag1063.xml" ContentType="application/vnd.openxmlformats-officedocument.presentationml.tags+xml"/>
  <Override PartName="/ppt/tags/tag1064.xml" ContentType="application/vnd.openxmlformats-officedocument.presentationml.tags+xml"/>
  <Override PartName="/ppt/tags/tag1065.xml" ContentType="application/vnd.openxmlformats-officedocument.presentationml.tags+xml"/>
  <Override PartName="/ppt/tags/tag1066.xml" ContentType="application/vnd.openxmlformats-officedocument.presentationml.tags+xml"/>
  <Override PartName="/ppt/tags/tag1067.xml" ContentType="application/vnd.openxmlformats-officedocument.presentationml.tags+xml"/>
  <Override PartName="/ppt/tags/tag1068.xml" ContentType="application/vnd.openxmlformats-officedocument.presentationml.tags+xml"/>
  <Override PartName="/ppt/tags/tag1069.xml" ContentType="application/vnd.openxmlformats-officedocument.presentationml.tags+xml"/>
  <Override PartName="/ppt/tags/tag1070.xml" ContentType="application/vnd.openxmlformats-officedocument.presentationml.tags+xml"/>
  <Override PartName="/ppt/tags/tag1071.xml" ContentType="application/vnd.openxmlformats-officedocument.presentationml.tags+xml"/>
  <Override PartName="/ppt/tags/tag1072.xml" ContentType="application/vnd.openxmlformats-officedocument.presentationml.tags+xml"/>
  <Override PartName="/ppt/tags/tag1073.xml" ContentType="application/vnd.openxmlformats-officedocument.presentationml.tags+xml"/>
  <Override PartName="/ppt/tags/tag1074.xml" ContentType="application/vnd.openxmlformats-officedocument.presentationml.tags+xml"/>
  <Override PartName="/ppt/tags/tag1075.xml" ContentType="application/vnd.openxmlformats-officedocument.presentationml.tags+xml"/>
  <Override PartName="/ppt/tags/tag1076.xml" ContentType="application/vnd.openxmlformats-officedocument.presentationml.tags+xml"/>
  <Override PartName="/ppt/tags/tag1077.xml" ContentType="application/vnd.openxmlformats-officedocument.presentationml.tags+xml"/>
  <Override PartName="/ppt/tags/tag1078.xml" ContentType="application/vnd.openxmlformats-officedocument.presentationml.tags+xml"/>
  <Override PartName="/ppt/tags/tag1079.xml" ContentType="application/vnd.openxmlformats-officedocument.presentationml.tags+xml"/>
  <Override PartName="/ppt/tags/tag1080.xml" ContentType="application/vnd.openxmlformats-officedocument.presentationml.tags+xml"/>
  <Override PartName="/ppt/tags/tag1081.xml" ContentType="application/vnd.openxmlformats-officedocument.presentationml.tags+xml"/>
  <Override PartName="/ppt/tags/tag1082.xml" ContentType="application/vnd.openxmlformats-officedocument.presentationml.tags+xml"/>
  <Override PartName="/ppt/tags/tag1083.xml" ContentType="application/vnd.openxmlformats-officedocument.presentationml.tags+xml"/>
  <Override PartName="/ppt/tags/tag1084.xml" ContentType="application/vnd.openxmlformats-officedocument.presentationml.tags+xml"/>
  <Override PartName="/ppt/tags/tag1085.xml" ContentType="application/vnd.openxmlformats-officedocument.presentationml.tags+xml"/>
  <Override PartName="/ppt/tags/tag1086.xml" ContentType="application/vnd.openxmlformats-officedocument.presentationml.tags+xml"/>
  <Override PartName="/ppt/tags/tag1087.xml" ContentType="application/vnd.openxmlformats-officedocument.presentationml.tags+xml"/>
  <Override PartName="/ppt/tags/tag1088.xml" ContentType="application/vnd.openxmlformats-officedocument.presentationml.tags+xml"/>
  <Override PartName="/ppt/tags/tag1089.xml" ContentType="application/vnd.openxmlformats-officedocument.presentationml.tags+xml"/>
  <Override PartName="/ppt/tags/tag1090.xml" ContentType="application/vnd.openxmlformats-officedocument.presentationml.tags+xml"/>
  <Override PartName="/ppt/tags/tag1091.xml" ContentType="application/vnd.openxmlformats-officedocument.presentationml.tags+xml"/>
  <Override PartName="/ppt/tags/tag1092.xml" ContentType="application/vnd.openxmlformats-officedocument.presentationml.tags+xml"/>
  <Override PartName="/ppt/tags/tag1093.xml" ContentType="application/vnd.openxmlformats-officedocument.presentationml.tags+xml"/>
  <Override PartName="/ppt/tags/tag1094.xml" ContentType="application/vnd.openxmlformats-officedocument.presentationml.tags+xml"/>
  <Override PartName="/ppt/tags/tag1095.xml" ContentType="application/vnd.openxmlformats-officedocument.presentationml.tags+xml"/>
  <Override PartName="/ppt/tags/tag1096.xml" ContentType="application/vnd.openxmlformats-officedocument.presentationml.tags+xml"/>
  <Override PartName="/ppt/tags/tag1097.xml" ContentType="application/vnd.openxmlformats-officedocument.presentationml.tags+xml"/>
  <Override PartName="/ppt/tags/tag1098.xml" ContentType="application/vnd.openxmlformats-officedocument.presentationml.tags+xml"/>
  <Override PartName="/ppt/tags/tag1099.xml" ContentType="application/vnd.openxmlformats-officedocument.presentationml.tags+xml"/>
  <Override PartName="/ppt/tags/tag1100.xml" ContentType="application/vnd.openxmlformats-officedocument.presentationml.tags+xml"/>
  <Override PartName="/ppt/tags/tag1101.xml" ContentType="application/vnd.openxmlformats-officedocument.presentationml.tags+xml"/>
  <Override PartName="/ppt/tags/tag1102.xml" ContentType="application/vnd.openxmlformats-officedocument.presentationml.tags+xml"/>
  <Override PartName="/ppt/tags/tag1103.xml" ContentType="application/vnd.openxmlformats-officedocument.presentationml.tags+xml"/>
  <Override PartName="/ppt/tags/tag1104.xml" ContentType="application/vnd.openxmlformats-officedocument.presentationml.tags+xml"/>
  <Override PartName="/ppt/tags/tag1105.xml" ContentType="application/vnd.openxmlformats-officedocument.presentationml.tags+xml"/>
  <Override PartName="/ppt/tags/tag1106.xml" ContentType="application/vnd.openxmlformats-officedocument.presentationml.tags+xml"/>
  <Override PartName="/ppt/tags/tag1107.xml" ContentType="application/vnd.openxmlformats-officedocument.presentationml.tags+xml"/>
  <Override PartName="/ppt/tags/tag1108.xml" ContentType="application/vnd.openxmlformats-officedocument.presentationml.tags+xml"/>
  <Override PartName="/ppt/tags/tag1109.xml" ContentType="application/vnd.openxmlformats-officedocument.presentationml.tags+xml"/>
  <Override PartName="/ppt/tags/tag1110.xml" ContentType="application/vnd.openxmlformats-officedocument.presentationml.tags+xml"/>
  <Override PartName="/ppt/tags/tag1111.xml" ContentType="application/vnd.openxmlformats-officedocument.presentationml.tags+xml"/>
  <Override PartName="/ppt/tags/tag1112.xml" ContentType="application/vnd.openxmlformats-officedocument.presentationml.tags+xml"/>
  <Override PartName="/ppt/tags/tag1113.xml" ContentType="application/vnd.openxmlformats-officedocument.presentationml.tags+xml"/>
  <Override PartName="/ppt/tags/tag1114.xml" ContentType="application/vnd.openxmlformats-officedocument.presentationml.tags+xml"/>
  <Override PartName="/ppt/tags/tag1115.xml" ContentType="application/vnd.openxmlformats-officedocument.presentationml.tags+xml"/>
  <Override PartName="/ppt/tags/tag1116.xml" ContentType="application/vnd.openxmlformats-officedocument.presentationml.tags+xml"/>
  <Override PartName="/ppt/tags/tag1117.xml" ContentType="application/vnd.openxmlformats-officedocument.presentationml.tags+xml"/>
  <Override PartName="/ppt/tags/tag1118.xml" ContentType="application/vnd.openxmlformats-officedocument.presentationml.tags+xml"/>
  <Override PartName="/ppt/tags/tag1119.xml" ContentType="application/vnd.openxmlformats-officedocument.presentationml.tags+xml"/>
  <Override PartName="/ppt/tags/tag1120.xml" ContentType="application/vnd.openxmlformats-officedocument.presentationml.tags+xml"/>
  <Override PartName="/ppt/tags/tag1121.xml" ContentType="application/vnd.openxmlformats-officedocument.presentationml.tags+xml"/>
  <Override PartName="/ppt/tags/tag1122.xml" ContentType="application/vnd.openxmlformats-officedocument.presentationml.tags+xml"/>
  <Override PartName="/ppt/tags/tag1123.xml" ContentType="application/vnd.openxmlformats-officedocument.presentationml.tags+xml"/>
  <Override PartName="/ppt/tags/tag1124.xml" ContentType="application/vnd.openxmlformats-officedocument.presentationml.tags+xml"/>
  <Override PartName="/ppt/tags/tag1125.xml" ContentType="application/vnd.openxmlformats-officedocument.presentationml.tags+xml"/>
  <Override PartName="/ppt/tags/tag1126.xml" ContentType="application/vnd.openxmlformats-officedocument.presentationml.tags+xml"/>
  <Override PartName="/ppt/tags/tag1127.xml" ContentType="application/vnd.openxmlformats-officedocument.presentationml.tags+xml"/>
  <Override PartName="/ppt/tags/tag1128.xml" ContentType="application/vnd.openxmlformats-officedocument.presentationml.tags+xml"/>
  <Override PartName="/ppt/tags/tag1129.xml" ContentType="application/vnd.openxmlformats-officedocument.presentationml.tags+xml"/>
  <Override PartName="/ppt/tags/tag1130.xml" ContentType="application/vnd.openxmlformats-officedocument.presentationml.tags+xml"/>
  <Override PartName="/ppt/tags/tag1131.xml" ContentType="application/vnd.openxmlformats-officedocument.presentationml.tags+xml"/>
  <Override PartName="/ppt/tags/tag1132.xml" ContentType="application/vnd.openxmlformats-officedocument.presentationml.tags+xml"/>
  <Override PartName="/ppt/tags/tag1133.xml" ContentType="application/vnd.openxmlformats-officedocument.presentationml.tags+xml"/>
  <Override PartName="/ppt/tags/tag1134.xml" ContentType="application/vnd.openxmlformats-officedocument.presentationml.tags+xml"/>
  <Override PartName="/ppt/tags/tag1135.xml" ContentType="application/vnd.openxmlformats-officedocument.presentationml.tags+xml"/>
  <Override PartName="/ppt/tags/tag1136.xml" ContentType="application/vnd.openxmlformats-officedocument.presentationml.tags+xml"/>
  <Override PartName="/ppt/tags/tag1137.xml" ContentType="application/vnd.openxmlformats-officedocument.presentationml.tags+xml"/>
  <Override PartName="/ppt/tags/tag1138.xml" ContentType="application/vnd.openxmlformats-officedocument.presentationml.tags+xml"/>
  <Override PartName="/ppt/tags/tag1139.xml" ContentType="application/vnd.openxmlformats-officedocument.presentationml.tags+xml"/>
  <Override PartName="/ppt/tags/tag1140.xml" ContentType="application/vnd.openxmlformats-officedocument.presentationml.tags+xml"/>
  <Override PartName="/ppt/tags/tag1141.xml" ContentType="application/vnd.openxmlformats-officedocument.presentationml.tags+xml"/>
  <Override PartName="/ppt/tags/tag1142.xml" ContentType="application/vnd.openxmlformats-officedocument.presentationml.tags+xml"/>
  <Override PartName="/ppt/tags/tag1143.xml" ContentType="application/vnd.openxmlformats-officedocument.presentationml.tags+xml"/>
  <Override PartName="/ppt/tags/tag1144.xml" ContentType="application/vnd.openxmlformats-officedocument.presentationml.tags+xml"/>
  <Override PartName="/ppt/tags/tag1145.xml" ContentType="application/vnd.openxmlformats-officedocument.presentationml.tags+xml"/>
  <Override PartName="/ppt/tags/tag1146.xml" ContentType="application/vnd.openxmlformats-officedocument.presentationml.tags+xml"/>
  <Override PartName="/ppt/tags/tag1147.xml" ContentType="application/vnd.openxmlformats-officedocument.presentationml.tags+xml"/>
  <Override PartName="/ppt/tags/tag1148.xml" ContentType="application/vnd.openxmlformats-officedocument.presentationml.tags+xml"/>
  <Override PartName="/ppt/tags/tag1149.xml" ContentType="application/vnd.openxmlformats-officedocument.presentationml.tags+xml"/>
  <Override PartName="/ppt/tags/tag1150.xml" ContentType="application/vnd.openxmlformats-officedocument.presentationml.tags+xml"/>
  <Override PartName="/ppt/tags/tag1151.xml" ContentType="application/vnd.openxmlformats-officedocument.presentationml.tags+xml"/>
  <Override PartName="/ppt/tags/tag1152.xml" ContentType="application/vnd.openxmlformats-officedocument.presentationml.tags+xml"/>
  <Override PartName="/ppt/tags/tag1153.xml" ContentType="application/vnd.openxmlformats-officedocument.presentationml.tags+xml"/>
  <Override PartName="/ppt/tags/tag1154.xml" ContentType="application/vnd.openxmlformats-officedocument.presentationml.tags+xml"/>
  <Override PartName="/ppt/tags/tag1155.xml" ContentType="application/vnd.openxmlformats-officedocument.presentationml.tags+xml"/>
  <Override PartName="/ppt/tags/tag1156.xml" ContentType="application/vnd.openxmlformats-officedocument.presentationml.tags+xml"/>
  <Override PartName="/ppt/tags/tag1157.xml" ContentType="application/vnd.openxmlformats-officedocument.presentationml.tags+xml"/>
  <Override PartName="/ppt/tags/tag1158.xml" ContentType="application/vnd.openxmlformats-officedocument.presentationml.tags+xml"/>
  <Override PartName="/ppt/tags/tag1159.xml" ContentType="application/vnd.openxmlformats-officedocument.presentationml.tags+xml"/>
  <Override PartName="/ppt/tags/tag1160.xml" ContentType="application/vnd.openxmlformats-officedocument.presentationml.tags+xml"/>
  <Override PartName="/ppt/tags/tag1161.xml" ContentType="application/vnd.openxmlformats-officedocument.presentationml.tags+xml"/>
  <Override PartName="/ppt/tags/tag1162.xml" ContentType="application/vnd.openxmlformats-officedocument.presentationml.tags+xml"/>
  <Override PartName="/ppt/tags/tag1163.xml" ContentType="application/vnd.openxmlformats-officedocument.presentationml.tags+xml"/>
  <Override PartName="/ppt/tags/tag1164.xml" ContentType="application/vnd.openxmlformats-officedocument.presentationml.tags+xml"/>
  <Override PartName="/ppt/tags/tag1165.xml" ContentType="application/vnd.openxmlformats-officedocument.presentationml.tags+xml"/>
  <Override PartName="/ppt/tags/tag1166.xml" ContentType="application/vnd.openxmlformats-officedocument.presentationml.tags+xml"/>
  <Override PartName="/ppt/tags/tag1167.xml" ContentType="application/vnd.openxmlformats-officedocument.presentationml.tags+xml"/>
  <Override PartName="/ppt/tags/tag1168.xml" ContentType="application/vnd.openxmlformats-officedocument.presentationml.tags+xml"/>
  <Override PartName="/ppt/tags/tag1169.xml" ContentType="application/vnd.openxmlformats-officedocument.presentationml.tags+xml"/>
  <Override PartName="/ppt/tags/tag1170.xml" ContentType="application/vnd.openxmlformats-officedocument.presentationml.tags+xml"/>
  <Override PartName="/ppt/tags/tag1171.xml" ContentType="application/vnd.openxmlformats-officedocument.presentationml.tags+xml"/>
  <Override PartName="/ppt/tags/tag1172.xml" ContentType="application/vnd.openxmlformats-officedocument.presentationml.tags+xml"/>
  <Override PartName="/ppt/tags/tag1173.xml" ContentType="application/vnd.openxmlformats-officedocument.presentationml.tags+xml"/>
  <Override PartName="/ppt/tags/tag1174.xml" ContentType="application/vnd.openxmlformats-officedocument.presentationml.tags+xml"/>
  <Override PartName="/ppt/tags/tag1175.xml" ContentType="application/vnd.openxmlformats-officedocument.presentationml.tags+xml"/>
  <Override PartName="/ppt/tags/tag1176.xml" ContentType="application/vnd.openxmlformats-officedocument.presentationml.tags+xml"/>
  <Override PartName="/ppt/tags/tag1177.xml" ContentType="application/vnd.openxmlformats-officedocument.presentationml.tags+xml"/>
  <Override PartName="/ppt/tags/tag1178.xml" ContentType="application/vnd.openxmlformats-officedocument.presentationml.tags+xml"/>
  <Override PartName="/ppt/tags/tag1179.xml" ContentType="application/vnd.openxmlformats-officedocument.presentationml.tags+xml"/>
  <Override PartName="/ppt/tags/tag1180.xml" ContentType="application/vnd.openxmlformats-officedocument.presentationml.tags+xml"/>
  <Override PartName="/ppt/tags/tag1181.xml" ContentType="application/vnd.openxmlformats-officedocument.presentationml.tags+xml"/>
  <Override PartName="/ppt/tags/tag1182.xml" ContentType="application/vnd.openxmlformats-officedocument.presentationml.tags+xml"/>
  <Override PartName="/ppt/tags/tag1183.xml" ContentType="application/vnd.openxmlformats-officedocument.presentationml.tags+xml"/>
  <Override PartName="/ppt/tags/tag1184.xml" ContentType="application/vnd.openxmlformats-officedocument.presentationml.tags+xml"/>
  <Override PartName="/ppt/tags/tag1185.xml" ContentType="application/vnd.openxmlformats-officedocument.presentationml.tags+xml"/>
  <Override PartName="/ppt/tags/tag1186.xml" ContentType="application/vnd.openxmlformats-officedocument.presentationml.tags+xml"/>
  <Override PartName="/ppt/tags/tag1187.xml" ContentType="application/vnd.openxmlformats-officedocument.presentationml.tags+xml"/>
  <Override PartName="/ppt/tags/tag1188.xml" ContentType="application/vnd.openxmlformats-officedocument.presentationml.tags+xml"/>
  <Override PartName="/ppt/tags/tag1189.xml" ContentType="application/vnd.openxmlformats-officedocument.presentationml.tags+xml"/>
  <Override PartName="/ppt/tags/tag1190.xml" ContentType="application/vnd.openxmlformats-officedocument.presentationml.tags+xml"/>
  <Override PartName="/ppt/tags/tag1191.xml" ContentType="application/vnd.openxmlformats-officedocument.presentationml.tags+xml"/>
  <Override PartName="/ppt/tags/tag1192.xml" ContentType="application/vnd.openxmlformats-officedocument.presentationml.tags+xml"/>
  <Override PartName="/ppt/tags/tag1193.xml" ContentType="application/vnd.openxmlformats-officedocument.presentationml.tags+xml"/>
  <Override PartName="/ppt/tags/tag1194.xml" ContentType="application/vnd.openxmlformats-officedocument.presentationml.tags+xml"/>
  <Override PartName="/ppt/tags/tag1195.xml" ContentType="application/vnd.openxmlformats-officedocument.presentationml.tags+xml"/>
  <Override PartName="/ppt/tags/tag1196.xml" ContentType="application/vnd.openxmlformats-officedocument.presentationml.tags+xml"/>
  <Override PartName="/ppt/tags/tag1197.xml" ContentType="application/vnd.openxmlformats-officedocument.presentationml.tags+xml"/>
  <Override PartName="/ppt/tags/tag1198.xml" ContentType="application/vnd.openxmlformats-officedocument.presentationml.tags+xml"/>
  <Override PartName="/ppt/tags/tag1199.xml" ContentType="application/vnd.openxmlformats-officedocument.presentationml.tags+xml"/>
  <Override PartName="/ppt/tags/tag1200.xml" ContentType="application/vnd.openxmlformats-officedocument.presentationml.tags+xml"/>
  <Override PartName="/ppt/tags/tag1201.xml" ContentType="application/vnd.openxmlformats-officedocument.presentationml.tags+xml"/>
  <Override PartName="/ppt/tags/tag1202.xml" ContentType="application/vnd.openxmlformats-officedocument.presentationml.tags+xml"/>
  <Override PartName="/ppt/tags/tag1203.xml" ContentType="application/vnd.openxmlformats-officedocument.presentationml.tags+xml"/>
  <Override PartName="/ppt/tags/tag1204.xml" ContentType="application/vnd.openxmlformats-officedocument.presentationml.tags+xml"/>
  <Override PartName="/ppt/tags/tag1205.xml" ContentType="application/vnd.openxmlformats-officedocument.presentationml.tags+xml"/>
  <Override PartName="/ppt/tags/tag1206.xml" ContentType="application/vnd.openxmlformats-officedocument.presentationml.tags+xml"/>
  <Override PartName="/ppt/tags/tag1207.xml" ContentType="application/vnd.openxmlformats-officedocument.presentationml.tags+xml"/>
  <Override PartName="/ppt/tags/tag1208.xml" ContentType="application/vnd.openxmlformats-officedocument.presentationml.tags+xml"/>
  <Override PartName="/ppt/tags/tag1209.xml" ContentType="application/vnd.openxmlformats-officedocument.presentationml.tags+xml"/>
  <Override PartName="/ppt/tags/tag1210.xml" ContentType="application/vnd.openxmlformats-officedocument.presentationml.tags+xml"/>
  <Override PartName="/ppt/tags/tag1211.xml" ContentType="application/vnd.openxmlformats-officedocument.presentationml.tags+xml"/>
  <Override PartName="/ppt/tags/tag1212.xml" ContentType="application/vnd.openxmlformats-officedocument.presentationml.tags+xml"/>
  <Override PartName="/ppt/tags/tag1213.xml" ContentType="application/vnd.openxmlformats-officedocument.presentationml.tags+xml"/>
  <Override PartName="/ppt/tags/tag1214.xml" ContentType="application/vnd.openxmlformats-officedocument.presentationml.tags+xml"/>
  <Override PartName="/ppt/tags/tag1215.xml" ContentType="application/vnd.openxmlformats-officedocument.presentationml.tags+xml"/>
  <Override PartName="/ppt/tags/tag1216.xml" ContentType="application/vnd.openxmlformats-officedocument.presentationml.tags+xml"/>
  <Override PartName="/ppt/tags/tag1217.xml" ContentType="application/vnd.openxmlformats-officedocument.presentationml.tags+xml"/>
  <Override PartName="/ppt/tags/tag1218.xml" ContentType="application/vnd.openxmlformats-officedocument.presentationml.tags+xml"/>
  <Override PartName="/ppt/tags/tag1219.xml" ContentType="application/vnd.openxmlformats-officedocument.presentationml.tags+xml"/>
  <Override PartName="/ppt/tags/tag1220.xml" ContentType="application/vnd.openxmlformats-officedocument.presentationml.tags+xml"/>
  <Override PartName="/ppt/tags/tag1221.xml" ContentType="application/vnd.openxmlformats-officedocument.presentationml.tags+xml"/>
  <Override PartName="/ppt/tags/tag1222.xml" ContentType="application/vnd.openxmlformats-officedocument.presentationml.tags+xml"/>
  <Override PartName="/ppt/tags/tag1223.xml" ContentType="application/vnd.openxmlformats-officedocument.presentationml.tags+xml"/>
  <Override PartName="/ppt/tags/tag1224.xml" ContentType="application/vnd.openxmlformats-officedocument.presentationml.tags+xml"/>
  <Override PartName="/ppt/tags/tag1225.xml" ContentType="application/vnd.openxmlformats-officedocument.presentationml.tags+xml"/>
  <Override PartName="/ppt/tags/tag1226.xml" ContentType="application/vnd.openxmlformats-officedocument.presentationml.tags+xml"/>
  <Override PartName="/ppt/tags/tag1227.xml" ContentType="application/vnd.openxmlformats-officedocument.presentationml.tags+xml"/>
  <Override PartName="/ppt/tags/tag1228.xml" ContentType="application/vnd.openxmlformats-officedocument.presentationml.tags+xml"/>
  <Override PartName="/ppt/tags/tag1229.xml" ContentType="application/vnd.openxmlformats-officedocument.presentationml.tags+xml"/>
  <Override PartName="/ppt/tags/tag1230.xml" ContentType="application/vnd.openxmlformats-officedocument.presentationml.tags+xml"/>
  <Override PartName="/ppt/tags/tag1231.xml" ContentType="application/vnd.openxmlformats-officedocument.presentationml.tags+xml"/>
  <Override PartName="/ppt/tags/tag1232.xml" ContentType="application/vnd.openxmlformats-officedocument.presentationml.tags+xml"/>
  <Override PartName="/ppt/tags/tag1233.xml" ContentType="application/vnd.openxmlformats-officedocument.presentationml.tags+xml"/>
  <Override PartName="/ppt/tags/tag1234.xml" ContentType="application/vnd.openxmlformats-officedocument.presentationml.tags+xml"/>
  <Override PartName="/ppt/tags/tag1235.xml" ContentType="application/vnd.openxmlformats-officedocument.presentationml.tags+xml"/>
  <Override PartName="/ppt/tags/tag1236.xml" ContentType="application/vnd.openxmlformats-officedocument.presentationml.tags+xml"/>
  <Override PartName="/ppt/tags/tag1237.xml" ContentType="application/vnd.openxmlformats-officedocument.presentationml.tags+xml"/>
  <Override PartName="/ppt/tags/tag1238.xml" ContentType="application/vnd.openxmlformats-officedocument.presentationml.tags+xml"/>
  <Override PartName="/ppt/tags/tag1239.xml" ContentType="application/vnd.openxmlformats-officedocument.presentationml.tags+xml"/>
  <Override PartName="/ppt/tags/tag1240.xml" ContentType="application/vnd.openxmlformats-officedocument.presentationml.tags+xml"/>
  <Override PartName="/ppt/tags/tag1241.xml" ContentType="application/vnd.openxmlformats-officedocument.presentationml.tags+xml"/>
  <Override PartName="/ppt/tags/tag1242.xml" ContentType="application/vnd.openxmlformats-officedocument.presentationml.tags+xml"/>
  <Override PartName="/ppt/tags/tag1243.xml" ContentType="application/vnd.openxmlformats-officedocument.presentationml.tags+xml"/>
  <Override PartName="/ppt/tags/tag1244.xml" ContentType="application/vnd.openxmlformats-officedocument.presentationml.tags+xml"/>
  <Override PartName="/ppt/tags/tag1245.xml" ContentType="application/vnd.openxmlformats-officedocument.presentationml.tags+xml"/>
  <Override PartName="/ppt/tags/tag1246.xml" ContentType="application/vnd.openxmlformats-officedocument.presentationml.tags+xml"/>
  <Override PartName="/ppt/tags/tag1247.xml" ContentType="application/vnd.openxmlformats-officedocument.presentationml.tags+xml"/>
  <Override PartName="/ppt/tags/tag1248.xml" ContentType="application/vnd.openxmlformats-officedocument.presentationml.tags+xml"/>
  <Override PartName="/ppt/tags/tag1249.xml" ContentType="application/vnd.openxmlformats-officedocument.presentationml.tags+xml"/>
  <Override PartName="/ppt/tags/tag1250.xml" ContentType="application/vnd.openxmlformats-officedocument.presentationml.tags+xml"/>
  <Override PartName="/ppt/tags/tag1251.xml" ContentType="application/vnd.openxmlformats-officedocument.presentationml.tags+xml"/>
  <Override PartName="/ppt/tags/tag1252.xml" ContentType="application/vnd.openxmlformats-officedocument.presentationml.tags+xml"/>
  <Override PartName="/ppt/tags/tag1253.xml" ContentType="application/vnd.openxmlformats-officedocument.presentationml.tags+xml"/>
  <Override PartName="/ppt/tags/tag1254.xml" ContentType="application/vnd.openxmlformats-officedocument.presentationml.tags+xml"/>
  <Override PartName="/ppt/tags/tag1255.xml" ContentType="application/vnd.openxmlformats-officedocument.presentationml.tags+xml"/>
  <Override PartName="/ppt/tags/tag1256.xml" ContentType="application/vnd.openxmlformats-officedocument.presentationml.tags+xml"/>
  <Override PartName="/ppt/tags/tag1257.xml" ContentType="application/vnd.openxmlformats-officedocument.presentationml.tags+xml"/>
  <Override PartName="/ppt/tags/tag1258.xml" ContentType="application/vnd.openxmlformats-officedocument.presentationml.tags+xml"/>
  <Override PartName="/ppt/tags/tag1259.xml" ContentType="application/vnd.openxmlformats-officedocument.presentationml.tags+xml"/>
  <Override PartName="/ppt/tags/tag1260.xml" ContentType="application/vnd.openxmlformats-officedocument.presentationml.tags+xml"/>
  <Override PartName="/ppt/tags/tag1261.xml" ContentType="application/vnd.openxmlformats-officedocument.presentationml.tags+xml"/>
  <Override PartName="/ppt/tags/tag1262.xml" ContentType="application/vnd.openxmlformats-officedocument.presentationml.tags+xml"/>
  <Override PartName="/ppt/tags/tag1263.xml" ContentType="application/vnd.openxmlformats-officedocument.presentationml.tags+xml"/>
  <Override PartName="/ppt/tags/tag1264.xml" ContentType="application/vnd.openxmlformats-officedocument.presentationml.tags+xml"/>
  <Override PartName="/ppt/tags/tag1265.xml" ContentType="application/vnd.openxmlformats-officedocument.presentationml.tags+xml"/>
  <Override PartName="/ppt/tags/tag1266.xml" ContentType="application/vnd.openxmlformats-officedocument.presentationml.tags+xml"/>
  <Override PartName="/ppt/tags/tag1267.xml" ContentType="application/vnd.openxmlformats-officedocument.presentationml.tags+xml"/>
  <Override PartName="/ppt/tags/tag1268.xml" ContentType="application/vnd.openxmlformats-officedocument.presentationml.tags+xml"/>
  <Override PartName="/ppt/tags/tag1269.xml" ContentType="application/vnd.openxmlformats-officedocument.presentationml.tags+xml"/>
  <Override PartName="/ppt/tags/tag1270.xml" ContentType="application/vnd.openxmlformats-officedocument.presentationml.tags+xml"/>
  <Override PartName="/ppt/tags/tag1271.xml" ContentType="application/vnd.openxmlformats-officedocument.presentationml.tags+xml"/>
  <Override PartName="/ppt/tags/tag1272.xml" ContentType="application/vnd.openxmlformats-officedocument.presentationml.tags+xml"/>
  <Override PartName="/ppt/tags/tag1273.xml" ContentType="application/vnd.openxmlformats-officedocument.presentationml.tags+xml"/>
  <Override PartName="/ppt/tags/tag1274.xml" ContentType="application/vnd.openxmlformats-officedocument.presentationml.tags+xml"/>
  <Override PartName="/ppt/tags/tag1275.xml" ContentType="application/vnd.openxmlformats-officedocument.presentationml.tags+xml"/>
  <Override PartName="/ppt/tags/tag1276.xml" ContentType="application/vnd.openxmlformats-officedocument.presentationml.tags+xml"/>
  <Override PartName="/ppt/tags/tag1277.xml" ContentType="application/vnd.openxmlformats-officedocument.presentationml.tags+xml"/>
  <Override PartName="/ppt/tags/tag1278.xml" ContentType="application/vnd.openxmlformats-officedocument.presentationml.tags+xml"/>
  <Override PartName="/ppt/tags/tag1279.xml" ContentType="application/vnd.openxmlformats-officedocument.presentationml.tags+xml"/>
  <Override PartName="/ppt/tags/tag1280.xml" ContentType="application/vnd.openxmlformats-officedocument.presentationml.tags+xml"/>
  <Override PartName="/ppt/tags/tag1281.xml" ContentType="application/vnd.openxmlformats-officedocument.presentationml.tags+xml"/>
  <Override PartName="/ppt/tags/tag1282.xml" ContentType="application/vnd.openxmlformats-officedocument.presentationml.tags+xml"/>
  <Override PartName="/ppt/tags/tag1283.xml" ContentType="application/vnd.openxmlformats-officedocument.presentationml.tags+xml"/>
  <Override PartName="/ppt/tags/tag1284.xml" ContentType="application/vnd.openxmlformats-officedocument.presentationml.tags+xml"/>
  <Override PartName="/ppt/tags/tag1285.xml" ContentType="application/vnd.openxmlformats-officedocument.presentationml.tags+xml"/>
  <Override PartName="/ppt/tags/tag1286.xml" ContentType="application/vnd.openxmlformats-officedocument.presentationml.tags+xml"/>
  <Override PartName="/ppt/tags/tag1287.xml" ContentType="application/vnd.openxmlformats-officedocument.presentationml.tags+xml"/>
  <Override PartName="/ppt/tags/tag1288.xml" ContentType="application/vnd.openxmlformats-officedocument.presentationml.tags+xml"/>
  <Override PartName="/ppt/tags/tag1289.xml" ContentType="application/vnd.openxmlformats-officedocument.presentationml.tags+xml"/>
  <Override PartName="/ppt/tags/tag1290.xml" ContentType="application/vnd.openxmlformats-officedocument.presentationml.tags+xml"/>
  <Override PartName="/ppt/tags/tag1291.xml" ContentType="application/vnd.openxmlformats-officedocument.presentationml.tags+xml"/>
  <Override PartName="/ppt/tags/tag1292.xml" ContentType="application/vnd.openxmlformats-officedocument.presentationml.tags+xml"/>
  <Override PartName="/ppt/tags/tag1293.xml" ContentType="application/vnd.openxmlformats-officedocument.presentationml.tags+xml"/>
  <Override PartName="/ppt/tags/tag1294.xml" ContentType="application/vnd.openxmlformats-officedocument.presentationml.tags+xml"/>
  <Override PartName="/ppt/tags/tag1295.xml" ContentType="application/vnd.openxmlformats-officedocument.presentationml.tags+xml"/>
  <Override PartName="/ppt/tags/tag1296.xml" ContentType="application/vnd.openxmlformats-officedocument.presentationml.tags+xml"/>
  <Override PartName="/ppt/tags/tag1297.xml" ContentType="application/vnd.openxmlformats-officedocument.presentationml.tags+xml"/>
  <Override PartName="/ppt/tags/tag1298.xml" ContentType="application/vnd.openxmlformats-officedocument.presentationml.tags+xml"/>
  <Override PartName="/ppt/tags/tag1299.xml" ContentType="application/vnd.openxmlformats-officedocument.presentationml.tags+xml"/>
  <Override PartName="/ppt/tags/tag1300.xml" ContentType="application/vnd.openxmlformats-officedocument.presentationml.tags+xml"/>
  <Override PartName="/ppt/tags/tag1301.xml" ContentType="application/vnd.openxmlformats-officedocument.presentationml.tags+xml"/>
  <Override PartName="/ppt/tags/tag1302.xml" ContentType="application/vnd.openxmlformats-officedocument.presentationml.tags+xml"/>
  <Override PartName="/ppt/tags/tag1303.xml" ContentType="application/vnd.openxmlformats-officedocument.presentationml.tags+xml"/>
  <Override PartName="/ppt/tags/tag1304.xml" ContentType="application/vnd.openxmlformats-officedocument.presentationml.tags+xml"/>
  <Override PartName="/ppt/tags/tag1305.xml" ContentType="application/vnd.openxmlformats-officedocument.presentationml.tags+xml"/>
  <Override PartName="/ppt/tags/tag1306.xml" ContentType="application/vnd.openxmlformats-officedocument.presentationml.tags+xml"/>
  <Override PartName="/ppt/tags/tag1307.xml" ContentType="application/vnd.openxmlformats-officedocument.presentationml.tags+xml"/>
  <Override PartName="/ppt/tags/tag1308.xml" ContentType="application/vnd.openxmlformats-officedocument.presentationml.tags+xml"/>
  <Override PartName="/ppt/tags/tag1309.xml" ContentType="application/vnd.openxmlformats-officedocument.presentationml.tags+xml"/>
  <Override PartName="/ppt/tags/tag1310.xml" ContentType="application/vnd.openxmlformats-officedocument.presentationml.tags+xml"/>
  <Override PartName="/ppt/tags/tag1311.xml" ContentType="application/vnd.openxmlformats-officedocument.presentationml.tags+xml"/>
  <Override PartName="/ppt/tags/tag1312.xml" ContentType="application/vnd.openxmlformats-officedocument.presentationml.tags+xml"/>
  <Override PartName="/ppt/tags/tag1313.xml" ContentType="application/vnd.openxmlformats-officedocument.presentationml.tags+xml"/>
  <Override PartName="/ppt/tags/tag1314.xml" ContentType="application/vnd.openxmlformats-officedocument.presentationml.tags+xml"/>
  <Override PartName="/ppt/tags/tag1315.xml" ContentType="application/vnd.openxmlformats-officedocument.presentationml.tags+xml"/>
  <Override PartName="/ppt/tags/tag1316.xml" ContentType="application/vnd.openxmlformats-officedocument.presentationml.tags+xml"/>
  <Override PartName="/ppt/tags/tag1317.xml" ContentType="application/vnd.openxmlformats-officedocument.presentationml.tags+xml"/>
  <Override PartName="/ppt/tags/tag1318.xml" ContentType="application/vnd.openxmlformats-officedocument.presentationml.tags+xml"/>
  <Override PartName="/ppt/tags/tag1319.xml" ContentType="application/vnd.openxmlformats-officedocument.presentationml.tags+xml"/>
  <Override PartName="/ppt/tags/tag1320.xml" ContentType="application/vnd.openxmlformats-officedocument.presentationml.tags+xml"/>
  <Override PartName="/ppt/tags/tag1321.xml" ContentType="application/vnd.openxmlformats-officedocument.presentationml.tags+xml"/>
  <Override PartName="/ppt/tags/tag1322.xml" ContentType="application/vnd.openxmlformats-officedocument.presentationml.tags+xml"/>
  <Override PartName="/ppt/tags/tag1323.xml" ContentType="application/vnd.openxmlformats-officedocument.presentationml.tags+xml"/>
  <Override PartName="/ppt/tags/tag1324.xml" ContentType="application/vnd.openxmlformats-officedocument.presentationml.tags+xml"/>
  <Override PartName="/ppt/tags/tag1325.xml" ContentType="application/vnd.openxmlformats-officedocument.presentationml.tags+xml"/>
  <Override PartName="/ppt/tags/tag1326.xml" ContentType="application/vnd.openxmlformats-officedocument.presentationml.tags+xml"/>
  <Override PartName="/ppt/tags/tag1327.xml" ContentType="application/vnd.openxmlformats-officedocument.presentationml.tags+xml"/>
  <Override PartName="/ppt/tags/tag1328.xml" ContentType="application/vnd.openxmlformats-officedocument.presentationml.tags+xml"/>
  <Override PartName="/ppt/tags/tag1329.xml" ContentType="application/vnd.openxmlformats-officedocument.presentationml.tags+xml"/>
  <Override PartName="/ppt/tags/tag1330.xml" ContentType="application/vnd.openxmlformats-officedocument.presentationml.tags+xml"/>
  <Override PartName="/ppt/tags/tag1331.xml" ContentType="application/vnd.openxmlformats-officedocument.presentationml.tags+xml"/>
  <Override PartName="/ppt/tags/tag1332.xml" ContentType="application/vnd.openxmlformats-officedocument.presentationml.tags+xml"/>
  <Override PartName="/ppt/tags/tag1333.xml" ContentType="application/vnd.openxmlformats-officedocument.presentationml.tags+xml"/>
  <Override PartName="/ppt/tags/tag1334.xml" ContentType="application/vnd.openxmlformats-officedocument.presentationml.tags+xml"/>
  <Override PartName="/ppt/tags/tag1335.xml" ContentType="application/vnd.openxmlformats-officedocument.presentationml.tags+xml"/>
  <Override PartName="/ppt/tags/tag1336.xml" ContentType="application/vnd.openxmlformats-officedocument.presentationml.tags+xml"/>
  <Override PartName="/ppt/tags/tag1337.xml" ContentType="application/vnd.openxmlformats-officedocument.presentationml.tags+xml"/>
  <Override PartName="/ppt/tags/tag1338.xml" ContentType="application/vnd.openxmlformats-officedocument.presentationml.tags+xml"/>
  <Override PartName="/ppt/tags/tag1339.xml" ContentType="application/vnd.openxmlformats-officedocument.presentationml.tags+xml"/>
  <Override PartName="/ppt/tags/tag1340.xml" ContentType="application/vnd.openxmlformats-officedocument.presentationml.tags+xml"/>
  <Override PartName="/ppt/tags/tag1341.xml" ContentType="application/vnd.openxmlformats-officedocument.presentationml.tags+xml"/>
  <Override PartName="/ppt/tags/tag1342.xml" ContentType="application/vnd.openxmlformats-officedocument.presentationml.tags+xml"/>
  <Override PartName="/ppt/tags/tag1343.xml" ContentType="application/vnd.openxmlformats-officedocument.presentationml.tags+xml"/>
  <Override PartName="/ppt/tags/tag1344.xml" ContentType="application/vnd.openxmlformats-officedocument.presentationml.tags+xml"/>
  <Override PartName="/ppt/tags/tag1345.xml" ContentType="application/vnd.openxmlformats-officedocument.presentationml.tags+xml"/>
  <Override PartName="/ppt/tags/tag1346.xml" ContentType="application/vnd.openxmlformats-officedocument.presentationml.tags+xml"/>
  <Override PartName="/ppt/tags/tag1347.xml" ContentType="application/vnd.openxmlformats-officedocument.presentationml.tags+xml"/>
  <Override PartName="/ppt/tags/tag1348.xml" ContentType="application/vnd.openxmlformats-officedocument.presentationml.tags+xml"/>
  <Override PartName="/ppt/tags/tag1349.xml" ContentType="application/vnd.openxmlformats-officedocument.presentationml.tags+xml"/>
  <Override PartName="/ppt/tags/tag1350.xml" ContentType="application/vnd.openxmlformats-officedocument.presentationml.tags+xml"/>
  <Override PartName="/ppt/tags/tag1351.xml" ContentType="application/vnd.openxmlformats-officedocument.presentationml.tags+xml"/>
  <Override PartName="/ppt/tags/tag1352.xml" ContentType="application/vnd.openxmlformats-officedocument.presentationml.tags+xml"/>
  <Override PartName="/ppt/tags/tag1353.xml" ContentType="application/vnd.openxmlformats-officedocument.presentationml.tags+xml"/>
  <Override PartName="/ppt/tags/tag1354.xml" ContentType="application/vnd.openxmlformats-officedocument.presentationml.tags+xml"/>
  <Override PartName="/ppt/tags/tag1355.xml" ContentType="application/vnd.openxmlformats-officedocument.presentationml.tags+xml"/>
  <Override PartName="/ppt/tags/tag1356.xml" ContentType="application/vnd.openxmlformats-officedocument.presentationml.tags+xml"/>
  <Override PartName="/ppt/tags/tag1357.xml" ContentType="application/vnd.openxmlformats-officedocument.presentationml.tags+xml"/>
  <Override PartName="/ppt/tags/tag1358.xml" ContentType="application/vnd.openxmlformats-officedocument.presentationml.tags+xml"/>
  <Override PartName="/ppt/tags/tag1359.xml" ContentType="application/vnd.openxmlformats-officedocument.presentationml.tags+xml"/>
  <Override PartName="/ppt/tags/tag1360.xml" ContentType="application/vnd.openxmlformats-officedocument.presentationml.tags+xml"/>
  <Override PartName="/ppt/tags/tag1361.xml" ContentType="application/vnd.openxmlformats-officedocument.presentationml.tags+xml"/>
  <Override PartName="/ppt/tags/tag1362.xml" ContentType="application/vnd.openxmlformats-officedocument.presentationml.tags+xml"/>
  <Override PartName="/ppt/tags/tag1363.xml" ContentType="application/vnd.openxmlformats-officedocument.presentationml.tags+xml"/>
  <Override PartName="/ppt/tags/tag1364.xml" ContentType="application/vnd.openxmlformats-officedocument.presentationml.tags+xml"/>
  <Override PartName="/ppt/tags/tag1365.xml" ContentType="application/vnd.openxmlformats-officedocument.presentationml.tags+xml"/>
  <Override PartName="/ppt/tags/tag1366.xml" ContentType="application/vnd.openxmlformats-officedocument.presentationml.tags+xml"/>
  <Override PartName="/ppt/tags/tag1367.xml" ContentType="application/vnd.openxmlformats-officedocument.presentationml.tags+xml"/>
  <Override PartName="/ppt/tags/tag1368.xml" ContentType="application/vnd.openxmlformats-officedocument.presentationml.tags+xml"/>
  <Override PartName="/ppt/tags/tag1369.xml" ContentType="application/vnd.openxmlformats-officedocument.presentationml.tags+xml"/>
  <Override PartName="/ppt/tags/tag1370.xml" ContentType="application/vnd.openxmlformats-officedocument.presentationml.tags+xml"/>
  <Override PartName="/ppt/tags/tag1371.xml" ContentType="application/vnd.openxmlformats-officedocument.presentationml.tags+xml"/>
  <Override PartName="/ppt/tags/tag1372.xml" ContentType="application/vnd.openxmlformats-officedocument.presentationml.tags+xml"/>
  <Override PartName="/ppt/tags/tag1373.xml" ContentType="application/vnd.openxmlformats-officedocument.presentationml.tags+xml"/>
  <Override PartName="/ppt/tags/tag1374.xml" ContentType="application/vnd.openxmlformats-officedocument.presentationml.tags+xml"/>
  <Override PartName="/ppt/tags/tag1375.xml" ContentType="application/vnd.openxmlformats-officedocument.presentationml.tags+xml"/>
  <Override PartName="/ppt/tags/tag1376.xml" ContentType="application/vnd.openxmlformats-officedocument.presentationml.tags+xml"/>
  <Override PartName="/ppt/tags/tag1377.xml" ContentType="application/vnd.openxmlformats-officedocument.presentationml.tags+xml"/>
  <Override PartName="/ppt/tags/tag1378.xml" ContentType="application/vnd.openxmlformats-officedocument.presentationml.tags+xml"/>
  <Override PartName="/ppt/tags/tag1379.xml" ContentType="application/vnd.openxmlformats-officedocument.presentationml.tags+xml"/>
  <Override PartName="/ppt/tags/tag1380.xml" ContentType="application/vnd.openxmlformats-officedocument.presentationml.tags+xml"/>
  <Override PartName="/ppt/tags/tag1381.xml" ContentType="application/vnd.openxmlformats-officedocument.presentationml.tags+xml"/>
  <Override PartName="/ppt/tags/tag1382.xml" ContentType="application/vnd.openxmlformats-officedocument.presentationml.tags+xml"/>
  <Override PartName="/ppt/tags/tag1383.xml" ContentType="application/vnd.openxmlformats-officedocument.presentationml.tags+xml"/>
  <Override PartName="/ppt/tags/tag1384.xml" ContentType="application/vnd.openxmlformats-officedocument.presentationml.tags+xml"/>
  <Override PartName="/ppt/tags/tag1385.xml" ContentType="application/vnd.openxmlformats-officedocument.presentationml.tags+xml"/>
  <Override PartName="/ppt/tags/tag1386.xml" ContentType="application/vnd.openxmlformats-officedocument.presentationml.tags+xml"/>
  <Override PartName="/ppt/tags/tag1387.xml" ContentType="application/vnd.openxmlformats-officedocument.presentationml.tags+xml"/>
  <Override PartName="/ppt/tags/tag1388.xml" ContentType="application/vnd.openxmlformats-officedocument.presentationml.tags+xml"/>
  <Override PartName="/ppt/tags/tag1389.xml" ContentType="application/vnd.openxmlformats-officedocument.presentationml.tags+xml"/>
  <Override PartName="/ppt/tags/tag1390.xml" ContentType="application/vnd.openxmlformats-officedocument.presentationml.tags+xml"/>
  <Override PartName="/ppt/tags/tag1391.xml" ContentType="application/vnd.openxmlformats-officedocument.presentationml.tags+xml"/>
  <Override PartName="/ppt/tags/tag1392.xml" ContentType="application/vnd.openxmlformats-officedocument.presentationml.tags+xml"/>
  <Override PartName="/ppt/tags/tag1393.xml" ContentType="application/vnd.openxmlformats-officedocument.presentationml.tags+xml"/>
  <Override PartName="/ppt/tags/tag1394.xml" ContentType="application/vnd.openxmlformats-officedocument.presentationml.tags+xml"/>
  <Override PartName="/ppt/tags/tag1395.xml" ContentType="application/vnd.openxmlformats-officedocument.presentationml.tags+xml"/>
  <Override PartName="/ppt/tags/tag1396.xml" ContentType="application/vnd.openxmlformats-officedocument.presentationml.tags+xml"/>
  <Override PartName="/ppt/tags/tag1397.xml" ContentType="application/vnd.openxmlformats-officedocument.presentationml.tags+xml"/>
  <Override PartName="/ppt/tags/tag1398.xml" ContentType="application/vnd.openxmlformats-officedocument.presentationml.tags+xml"/>
  <Override PartName="/ppt/tags/tag1399.xml" ContentType="application/vnd.openxmlformats-officedocument.presentationml.tags+xml"/>
  <Override PartName="/ppt/tags/tag1400.xml" ContentType="application/vnd.openxmlformats-officedocument.presentationml.tags+xml"/>
  <Override PartName="/ppt/tags/tag1401.xml" ContentType="application/vnd.openxmlformats-officedocument.presentationml.tags+xml"/>
  <Override PartName="/ppt/tags/tag1402.xml" ContentType="application/vnd.openxmlformats-officedocument.presentationml.tags+xml"/>
  <Override PartName="/ppt/tags/tag1403.xml" ContentType="application/vnd.openxmlformats-officedocument.presentationml.tags+xml"/>
  <Override PartName="/ppt/tags/tag1404.xml" ContentType="application/vnd.openxmlformats-officedocument.presentationml.tags+xml"/>
  <Override PartName="/ppt/tags/tag1405.xml" ContentType="application/vnd.openxmlformats-officedocument.presentationml.tags+xml"/>
  <Override PartName="/ppt/tags/tag1406.xml" ContentType="application/vnd.openxmlformats-officedocument.presentationml.tags+xml"/>
  <Override PartName="/ppt/tags/tag1407.xml" ContentType="application/vnd.openxmlformats-officedocument.presentationml.tags+xml"/>
  <Override PartName="/ppt/tags/tag1408.xml" ContentType="application/vnd.openxmlformats-officedocument.presentationml.tags+xml"/>
  <Override PartName="/ppt/tags/tag1409.xml" ContentType="application/vnd.openxmlformats-officedocument.presentationml.tags+xml"/>
  <Override PartName="/ppt/tags/tag1410.xml" ContentType="application/vnd.openxmlformats-officedocument.presentationml.tags+xml"/>
  <Override PartName="/ppt/tags/tag1411.xml" ContentType="application/vnd.openxmlformats-officedocument.presentationml.tags+xml"/>
  <Override PartName="/ppt/tags/tag1412.xml" ContentType="application/vnd.openxmlformats-officedocument.presentationml.tags+xml"/>
  <Override PartName="/ppt/tags/tag1413.xml" ContentType="application/vnd.openxmlformats-officedocument.presentationml.tags+xml"/>
  <Override PartName="/ppt/tags/tag1414.xml" ContentType="application/vnd.openxmlformats-officedocument.presentationml.tags+xml"/>
  <Override PartName="/ppt/tags/tag1415.xml" ContentType="application/vnd.openxmlformats-officedocument.presentationml.tags+xml"/>
  <Override PartName="/ppt/tags/tag1416.xml" ContentType="application/vnd.openxmlformats-officedocument.presentationml.tags+xml"/>
  <Override PartName="/ppt/tags/tag1417.xml" ContentType="application/vnd.openxmlformats-officedocument.presentationml.tags+xml"/>
  <Override PartName="/ppt/tags/tag1418.xml" ContentType="application/vnd.openxmlformats-officedocument.presentationml.tags+xml"/>
  <Override PartName="/ppt/tags/tag1419.xml" ContentType="application/vnd.openxmlformats-officedocument.presentationml.tags+xml"/>
  <Override PartName="/ppt/tags/tag1420.xml" ContentType="application/vnd.openxmlformats-officedocument.presentationml.tags+xml"/>
  <Override PartName="/ppt/tags/tag1421.xml" ContentType="application/vnd.openxmlformats-officedocument.presentationml.tags+xml"/>
  <Override PartName="/ppt/tags/tag1422.xml" ContentType="application/vnd.openxmlformats-officedocument.presentationml.tags+xml"/>
  <Override PartName="/ppt/tags/tag1423.xml" ContentType="application/vnd.openxmlformats-officedocument.presentationml.tags+xml"/>
  <Override PartName="/ppt/tags/tag1424.xml" ContentType="application/vnd.openxmlformats-officedocument.presentationml.tags+xml"/>
  <Override PartName="/ppt/tags/tag1425.xml" ContentType="application/vnd.openxmlformats-officedocument.presentationml.tags+xml"/>
  <Override PartName="/ppt/tags/tag1426.xml" ContentType="application/vnd.openxmlformats-officedocument.presentationml.tags+xml"/>
  <Override PartName="/ppt/tags/tag1427.xml" ContentType="application/vnd.openxmlformats-officedocument.presentationml.tags+xml"/>
  <Override PartName="/ppt/tags/tag1428.xml" ContentType="application/vnd.openxmlformats-officedocument.presentationml.tags+xml"/>
  <Override PartName="/ppt/tags/tag1429.xml" ContentType="application/vnd.openxmlformats-officedocument.presentationml.tags+xml"/>
  <Override PartName="/ppt/tags/tag1430.xml" ContentType="application/vnd.openxmlformats-officedocument.presentationml.tags+xml"/>
  <Override PartName="/ppt/tags/tag1431.xml" ContentType="application/vnd.openxmlformats-officedocument.presentationml.tags+xml"/>
  <Override PartName="/ppt/tags/tag1432.xml" ContentType="application/vnd.openxmlformats-officedocument.presentationml.tags+xml"/>
  <Override PartName="/ppt/tags/tag1433.xml" ContentType="application/vnd.openxmlformats-officedocument.presentationml.tags+xml"/>
  <Override PartName="/ppt/tags/tag1434.xml" ContentType="application/vnd.openxmlformats-officedocument.presentationml.tags+xml"/>
  <Override PartName="/ppt/tags/tag1435.xml" ContentType="application/vnd.openxmlformats-officedocument.presentationml.tags+xml"/>
  <Override PartName="/ppt/tags/tag1436.xml" ContentType="application/vnd.openxmlformats-officedocument.presentationml.tags+xml"/>
  <Override PartName="/ppt/tags/tag1437.xml" ContentType="application/vnd.openxmlformats-officedocument.presentationml.tags+xml"/>
  <Override PartName="/ppt/tags/tag1438.xml" ContentType="application/vnd.openxmlformats-officedocument.presentationml.tags+xml"/>
  <Override PartName="/ppt/tags/tag1439.xml" ContentType="application/vnd.openxmlformats-officedocument.presentationml.tags+xml"/>
  <Override PartName="/ppt/tags/tag1440.xml" ContentType="application/vnd.openxmlformats-officedocument.presentationml.tags+xml"/>
  <Override PartName="/ppt/tags/tag1441.xml" ContentType="application/vnd.openxmlformats-officedocument.presentationml.tags+xml"/>
  <Override PartName="/ppt/tags/tag1442.xml" ContentType="application/vnd.openxmlformats-officedocument.presentationml.tags+xml"/>
  <Override PartName="/ppt/tags/tag1443.xml" ContentType="application/vnd.openxmlformats-officedocument.presentationml.tags+xml"/>
  <Override PartName="/ppt/tags/tag1444.xml" ContentType="application/vnd.openxmlformats-officedocument.presentationml.tags+xml"/>
  <Override PartName="/ppt/tags/tag1445.xml" ContentType="application/vnd.openxmlformats-officedocument.presentationml.tags+xml"/>
  <Override PartName="/ppt/tags/tag1446.xml" ContentType="application/vnd.openxmlformats-officedocument.presentationml.tags+xml"/>
  <Override PartName="/ppt/tags/tag1447.xml" ContentType="application/vnd.openxmlformats-officedocument.presentationml.tags+xml"/>
  <Override PartName="/ppt/tags/tag1448.xml" ContentType="application/vnd.openxmlformats-officedocument.presentationml.tags+xml"/>
  <Override PartName="/ppt/tags/tag1449.xml" ContentType="application/vnd.openxmlformats-officedocument.presentationml.tags+xml"/>
  <Override PartName="/ppt/tags/tag1450.xml" ContentType="application/vnd.openxmlformats-officedocument.presentationml.tags+xml"/>
  <Override PartName="/ppt/tags/tag1451.xml" ContentType="application/vnd.openxmlformats-officedocument.presentationml.tags+xml"/>
  <Override PartName="/ppt/tags/tag1452.xml" ContentType="application/vnd.openxmlformats-officedocument.presentationml.tags+xml"/>
  <Override PartName="/ppt/tags/tag1453.xml" ContentType="application/vnd.openxmlformats-officedocument.presentationml.tags+xml"/>
  <Override PartName="/ppt/tags/tag1454.xml" ContentType="application/vnd.openxmlformats-officedocument.presentationml.tags+xml"/>
  <Override PartName="/ppt/tags/tag1455.xml" ContentType="application/vnd.openxmlformats-officedocument.presentationml.tags+xml"/>
  <Override PartName="/ppt/tags/tag1456.xml" ContentType="application/vnd.openxmlformats-officedocument.presentationml.tags+xml"/>
  <Override PartName="/ppt/tags/tag1457.xml" ContentType="application/vnd.openxmlformats-officedocument.presentationml.tags+xml"/>
  <Override PartName="/ppt/tags/tag1458.xml" ContentType="application/vnd.openxmlformats-officedocument.presentationml.tags+xml"/>
  <Override PartName="/ppt/tags/tag1459.xml" ContentType="application/vnd.openxmlformats-officedocument.presentationml.tags+xml"/>
  <Override PartName="/ppt/tags/tag1460.xml" ContentType="application/vnd.openxmlformats-officedocument.presentationml.tags+xml"/>
  <Override PartName="/ppt/tags/tag1461.xml" ContentType="application/vnd.openxmlformats-officedocument.presentationml.tags+xml"/>
  <Override PartName="/ppt/tags/tag1462.xml" ContentType="application/vnd.openxmlformats-officedocument.presentationml.tags+xml"/>
  <Override PartName="/ppt/tags/tag1463.xml" ContentType="application/vnd.openxmlformats-officedocument.presentationml.tags+xml"/>
  <Override PartName="/ppt/tags/tag1464.xml" ContentType="application/vnd.openxmlformats-officedocument.presentationml.tags+xml"/>
  <Override PartName="/ppt/tags/tag1465.xml" ContentType="application/vnd.openxmlformats-officedocument.presentationml.tags+xml"/>
  <Override PartName="/ppt/tags/tag1466.xml" ContentType="application/vnd.openxmlformats-officedocument.presentationml.tags+xml"/>
  <Override PartName="/ppt/tags/tag1467.xml" ContentType="application/vnd.openxmlformats-officedocument.presentationml.tags+xml"/>
  <Override PartName="/ppt/tags/tag1468.xml" ContentType="application/vnd.openxmlformats-officedocument.presentationml.tags+xml"/>
  <Override PartName="/ppt/tags/tag1469.xml" ContentType="application/vnd.openxmlformats-officedocument.presentationml.tags+xml"/>
  <Override PartName="/ppt/tags/tag1470.xml" ContentType="application/vnd.openxmlformats-officedocument.presentationml.tags+xml"/>
  <Override PartName="/ppt/tags/tag1471.xml" ContentType="application/vnd.openxmlformats-officedocument.presentationml.tags+xml"/>
  <Override PartName="/ppt/tags/tag1472.xml" ContentType="application/vnd.openxmlformats-officedocument.presentationml.tags+xml"/>
  <Override PartName="/ppt/tags/tag1473.xml" ContentType="application/vnd.openxmlformats-officedocument.presentationml.tags+xml"/>
  <Override PartName="/ppt/tags/tag1474.xml" ContentType="application/vnd.openxmlformats-officedocument.presentationml.tags+xml"/>
  <Override PartName="/ppt/tags/tag1475.xml" ContentType="application/vnd.openxmlformats-officedocument.presentationml.tags+xml"/>
  <Override PartName="/ppt/tags/tag1476.xml" ContentType="application/vnd.openxmlformats-officedocument.presentationml.tags+xml"/>
  <Override PartName="/ppt/tags/tag1477.xml" ContentType="application/vnd.openxmlformats-officedocument.presentationml.tags+xml"/>
  <Override PartName="/ppt/tags/tag1478.xml" ContentType="application/vnd.openxmlformats-officedocument.presentationml.tags+xml"/>
  <Override PartName="/ppt/tags/tag1479.xml" ContentType="application/vnd.openxmlformats-officedocument.presentationml.tags+xml"/>
  <Override PartName="/ppt/tags/tag1480.xml" ContentType="application/vnd.openxmlformats-officedocument.presentationml.tags+xml"/>
  <Override PartName="/ppt/tags/tag1481.xml" ContentType="application/vnd.openxmlformats-officedocument.presentationml.tags+xml"/>
  <Override PartName="/ppt/tags/tag1482.xml" ContentType="application/vnd.openxmlformats-officedocument.presentationml.tags+xml"/>
  <Override PartName="/ppt/tags/tag1483.xml" ContentType="application/vnd.openxmlformats-officedocument.presentationml.tags+xml"/>
  <Override PartName="/ppt/tags/tag1484.xml" ContentType="application/vnd.openxmlformats-officedocument.presentationml.tags+xml"/>
  <Override PartName="/ppt/tags/tag1485.xml" ContentType="application/vnd.openxmlformats-officedocument.presentationml.tags+xml"/>
  <Override PartName="/ppt/tags/tag1486.xml" ContentType="application/vnd.openxmlformats-officedocument.presentationml.tags+xml"/>
  <Override PartName="/ppt/tags/tag1487.xml" ContentType="application/vnd.openxmlformats-officedocument.presentationml.tags+xml"/>
  <Override PartName="/ppt/tags/tag1488.xml" ContentType="application/vnd.openxmlformats-officedocument.presentationml.tags+xml"/>
  <Override PartName="/ppt/tags/tag1489.xml" ContentType="application/vnd.openxmlformats-officedocument.presentationml.tags+xml"/>
  <Override PartName="/ppt/tags/tag1490.xml" ContentType="application/vnd.openxmlformats-officedocument.presentationml.tags+xml"/>
  <Override PartName="/ppt/tags/tag1491.xml" ContentType="application/vnd.openxmlformats-officedocument.presentationml.tags+xml"/>
  <Override PartName="/ppt/tags/tag1492.xml" ContentType="application/vnd.openxmlformats-officedocument.presentationml.tags+xml"/>
  <Override PartName="/ppt/tags/tag1493.xml" ContentType="application/vnd.openxmlformats-officedocument.presentationml.tags+xml"/>
  <Override PartName="/ppt/tags/tag1494.xml" ContentType="application/vnd.openxmlformats-officedocument.presentationml.tags+xml"/>
  <Override PartName="/ppt/tags/tag1495.xml" ContentType="application/vnd.openxmlformats-officedocument.presentationml.tags+xml"/>
  <Override PartName="/ppt/tags/tag1496.xml" ContentType="application/vnd.openxmlformats-officedocument.presentationml.tags+xml"/>
  <Override PartName="/ppt/tags/tag1497.xml" ContentType="application/vnd.openxmlformats-officedocument.presentationml.tags+xml"/>
  <Override PartName="/ppt/tags/tag1498.xml" ContentType="application/vnd.openxmlformats-officedocument.presentationml.tags+xml"/>
  <Override PartName="/ppt/tags/tag1499.xml" ContentType="application/vnd.openxmlformats-officedocument.presentationml.tags+xml"/>
  <Override PartName="/ppt/tags/tag1500.xml" ContentType="application/vnd.openxmlformats-officedocument.presentationml.tags+xml"/>
  <Override PartName="/ppt/tags/tag1501.xml" ContentType="application/vnd.openxmlformats-officedocument.presentationml.tags+xml"/>
  <Override PartName="/ppt/tags/tag1502.xml" ContentType="application/vnd.openxmlformats-officedocument.presentationml.tags+xml"/>
  <Override PartName="/ppt/tags/tag1503.xml" ContentType="application/vnd.openxmlformats-officedocument.presentationml.tags+xml"/>
  <Override PartName="/ppt/tags/tag1504.xml" ContentType="application/vnd.openxmlformats-officedocument.presentationml.tags+xml"/>
  <Override PartName="/ppt/tags/tag1505.xml" ContentType="application/vnd.openxmlformats-officedocument.presentationml.tags+xml"/>
  <Override PartName="/ppt/tags/tag1506.xml" ContentType="application/vnd.openxmlformats-officedocument.presentationml.tags+xml"/>
  <Override PartName="/ppt/tags/tag1507.xml" ContentType="application/vnd.openxmlformats-officedocument.presentationml.tags+xml"/>
  <Override PartName="/ppt/tags/tag1508.xml" ContentType="application/vnd.openxmlformats-officedocument.presentationml.tags+xml"/>
  <Override PartName="/ppt/tags/tag1509.xml" ContentType="application/vnd.openxmlformats-officedocument.presentationml.tags+xml"/>
  <Override PartName="/ppt/tags/tag1510.xml" ContentType="application/vnd.openxmlformats-officedocument.presentationml.tags+xml"/>
  <Override PartName="/ppt/tags/tag1511.xml" ContentType="application/vnd.openxmlformats-officedocument.presentationml.tags+xml"/>
  <Override PartName="/ppt/tags/tag1512.xml" ContentType="application/vnd.openxmlformats-officedocument.presentationml.tags+xml"/>
  <Override PartName="/ppt/tags/tag1513.xml" ContentType="application/vnd.openxmlformats-officedocument.presentationml.tags+xml"/>
  <Override PartName="/ppt/tags/tag1514.xml" ContentType="application/vnd.openxmlformats-officedocument.presentationml.tags+xml"/>
  <Override PartName="/ppt/tags/tag1515.xml" ContentType="application/vnd.openxmlformats-officedocument.presentationml.tags+xml"/>
  <Override PartName="/ppt/tags/tag1516.xml" ContentType="application/vnd.openxmlformats-officedocument.presentationml.tags+xml"/>
  <Override PartName="/ppt/tags/tag1517.xml" ContentType="application/vnd.openxmlformats-officedocument.presentationml.tags+xml"/>
  <Override PartName="/ppt/tags/tag1518.xml" ContentType="application/vnd.openxmlformats-officedocument.presentationml.tags+xml"/>
  <Override PartName="/ppt/tags/tag1519.xml" ContentType="application/vnd.openxmlformats-officedocument.presentationml.tags+xml"/>
  <Override PartName="/ppt/tags/tag1520.xml" ContentType="application/vnd.openxmlformats-officedocument.presentationml.tags+xml"/>
  <Override PartName="/ppt/tags/tag1521.xml" ContentType="application/vnd.openxmlformats-officedocument.presentationml.tags+xml"/>
  <Override PartName="/ppt/tags/tag1522.xml" ContentType="application/vnd.openxmlformats-officedocument.presentationml.tags+xml"/>
  <Override PartName="/ppt/tags/tag1523.xml" ContentType="application/vnd.openxmlformats-officedocument.presentationml.tags+xml"/>
  <Override PartName="/ppt/tags/tag1524.xml" ContentType="application/vnd.openxmlformats-officedocument.presentationml.tags+xml"/>
  <Override PartName="/ppt/tags/tag1525.xml" ContentType="application/vnd.openxmlformats-officedocument.presentationml.tags+xml"/>
  <Override PartName="/ppt/tags/tag1526.xml" ContentType="application/vnd.openxmlformats-officedocument.presentationml.tags+xml"/>
  <Override PartName="/ppt/tags/tag1527.xml" ContentType="application/vnd.openxmlformats-officedocument.presentationml.tags+xml"/>
  <Override PartName="/ppt/tags/tag1528.xml" ContentType="application/vnd.openxmlformats-officedocument.presentationml.tags+xml"/>
  <Override PartName="/ppt/tags/tag1529.xml" ContentType="application/vnd.openxmlformats-officedocument.presentationml.tags+xml"/>
  <Override PartName="/ppt/tags/tag1530.xml" ContentType="application/vnd.openxmlformats-officedocument.presentationml.tags+xml"/>
  <Override PartName="/ppt/tags/tag1531.xml" ContentType="application/vnd.openxmlformats-officedocument.presentationml.tags+xml"/>
  <Override PartName="/ppt/tags/tag1532.xml" ContentType="application/vnd.openxmlformats-officedocument.presentationml.tags+xml"/>
  <Override PartName="/ppt/tags/tag1533.xml" ContentType="application/vnd.openxmlformats-officedocument.presentationml.tags+xml"/>
  <Override PartName="/ppt/tags/tag1534.xml" ContentType="application/vnd.openxmlformats-officedocument.presentationml.tags+xml"/>
  <Override PartName="/ppt/tags/tag1535.xml" ContentType="application/vnd.openxmlformats-officedocument.presentationml.tags+xml"/>
  <Override PartName="/ppt/tags/tag1536.xml" ContentType="application/vnd.openxmlformats-officedocument.presentationml.tags+xml"/>
  <Override PartName="/ppt/tags/tag1537.xml" ContentType="application/vnd.openxmlformats-officedocument.presentationml.tags+xml"/>
  <Override PartName="/ppt/tags/tag1538.xml" ContentType="application/vnd.openxmlformats-officedocument.presentationml.tags+xml"/>
  <Override PartName="/ppt/tags/tag1539.xml" ContentType="application/vnd.openxmlformats-officedocument.presentationml.tags+xml"/>
  <Override PartName="/ppt/tags/tag1540.xml" ContentType="application/vnd.openxmlformats-officedocument.presentationml.tags+xml"/>
  <Override PartName="/ppt/tags/tag1541.xml" ContentType="application/vnd.openxmlformats-officedocument.presentationml.tags+xml"/>
  <Override PartName="/ppt/tags/tag1542.xml" ContentType="application/vnd.openxmlformats-officedocument.presentationml.tags+xml"/>
  <Override PartName="/ppt/tags/tag1543.xml" ContentType="application/vnd.openxmlformats-officedocument.presentationml.tags+xml"/>
  <Override PartName="/ppt/tags/tag1544.xml" ContentType="application/vnd.openxmlformats-officedocument.presentationml.tags+xml"/>
  <Override PartName="/ppt/tags/tag1545.xml" ContentType="application/vnd.openxmlformats-officedocument.presentationml.tags+xml"/>
  <Override PartName="/ppt/tags/tag1546.xml" ContentType="application/vnd.openxmlformats-officedocument.presentationml.tags+xml"/>
  <Override PartName="/ppt/tags/tag1547.xml" ContentType="application/vnd.openxmlformats-officedocument.presentationml.tags+xml"/>
  <Override PartName="/ppt/tags/tag1548.xml" ContentType="application/vnd.openxmlformats-officedocument.presentationml.tags+xml"/>
  <Override PartName="/ppt/tags/tag1549.xml" ContentType="application/vnd.openxmlformats-officedocument.presentationml.tags+xml"/>
  <Override PartName="/ppt/tags/tag1550.xml" ContentType="application/vnd.openxmlformats-officedocument.presentationml.tags+xml"/>
  <Override PartName="/ppt/tags/tag1551.xml" ContentType="application/vnd.openxmlformats-officedocument.presentationml.tags+xml"/>
  <Override PartName="/ppt/tags/tag1552.xml" ContentType="application/vnd.openxmlformats-officedocument.presentationml.tags+xml"/>
  <Override PartName="/ppt/tags/tag1553.xml" ContentType="application/vnd.openxmlformats-officedocument.presentationml.tags+xml"/>
  <Override PartName="/ppt/tags/tag1554.xml" ContentType="application/vnd.openxmlformats-officedocument.presentationml.tags+xml"/>
  <Override PartName="/ppt/tags/tag1555.xml" ContentType="application/vnd.openxmlformats-officedocument.presentationml.tags+xml"/>
  <Override PartName="/ppt/tags/tag1556.xml" ContentType="application/vnd.openxmlformats-officedocument.presentationml.tags+xml"/>
  <Override PartName="/ppt/tags/tag1557.xml" ContentType="application/vnd.openxmlformats-officedocument.presentationml.tags+xml"/>
  <Override PartName="/ppt/tags/tag1558.xml" ContentType="application/vnd.openxmlformats-officedocument.presentationml.tags+xml"/>
  <Override PartName="/ppt/tags/tag1559.xml" ContentType="application/vnd.openxmlformats-officedocument.presentationml.tags+xml"/>
  <Override PartName="/ppt/tags/tag1560.xml" ContentType="application/vnd.openxmlformats-officedocument.presentationml.tags+xml"/>
  <Override PartName="/ppt/tags/tag1561.xml" ContentType="application/vnd.openxmlformats-officedocument.presentationml.tags+xml"/>
  <Override PartName="/ppt/tags/tag1562.xml" ContentType="application/vnd.openxmlformats-officedocument.presentationml.tags+xml"/>
  <Override PartName="/ppt/tags/tag1563.xml" ContentType="application/vnd.openxmlformats-officedocument.presentationml.tags+xml"/>
  <Override PartName="/ppt/tags/tag1564.xml" ContentType="application/vnd.openxmlformats-officedocument.presentationml.tags+xml"/>
  <Override PartName="/ppt/tags/tag1565.xml" ContentType="application/vnd.openxmlformats-officedocument.presentationml.tags+xml"/>
  <Override PartName="/ppt/tags/tag1566.xml" ContentType="application/vnd.openxmlformats-officedocument.presentationml.tags+xml"/>
  <Override PartName="/ppt/tags/tag1567.xml" ContentType="application/vnd.openxmlformats-officedocument.presentationml.tags+xml"/>
  <Override PartName="/ppt/tags/tag1568.xml" ContentType="application/vnd.openxmlformats-officedocument.presentationml.tags+xml"/>
  <Override PartName="/ppt/tags/tag1569.xml" ContentType="application/vnd.openxmlformats-officedocument.presentationml.tags+xml"/>
  <Override PartName="/ppt/tags/tag1570.xml" ContentType="application/vnd.openxmlformats-officedocument.presentationml.tags+xml"/>
  <Override PartName="/ppt/tags/tag1571.xml" ContentType="application/vnd.openxmlformats-officedocument.presentationml.tags+xml"/>
  <Override PartName="/ppt/tags/tag1572.xml" ContentType="application/vnd.openxmlformats-officedocument.presentationml.tags+xml"/>
  <Override PartName="/ppt/tags/tag1573.xml" ContentType="application/vnd.openxmlformats-officedocument.presentationml.tags+xml"/>
  <Override PartName="/ppt/tags/tag1574.xml" ContentType="application/vnd.openxmlformats-officedocument.presentationml.tags+xml"/>
  <Override PartName="/ppt/tags/tag1575.xml" ContentType="application/vnd.openxmlformats-officedocument.presentationml.tags+xml"/>
  <Override PartName="/ppt/tags/tag1576.xml" ContentType="application/vnd.openxmlformats-officedocument.presentationml.tags+xml"/>
  <Override PartName="/ppt/tags/tag1577.xml" ContentType="application/vnd.openxmlformats-officedocument.presentationml.tags+xml"/>
  <Override PartName="/ppt/tags/tag1578.xml" ContentType="application/vnd.openxmlformats-officedocument.presentationml.tags+xml"/>
  <Override PartName="/ppt/tags/tag1579.xml" ContentType="application/vnd.openxmlformats-officedocument.presentationml.tags+xml"/>
  <Override PartName="/ppt/tags/tag1580.xml" ContentType="application/vnd.openxmlformats-officedocument.presentationml.tags+xml"/>
  <Override PartName="/ppt/tags/tag1581.xml" ContentType="application/vnd.openxmlformats-officedocument.presentationml.tags+xml"/>
  <Override PartName="/ppt/tags/tag1582.xml" ContentType="application/vnd.openxmlformats-officedocument.presentationml.tags+xml"/>
  <Override PartName="/ppt/tags/tag1583.xml" ContentType="application/vnd.openxmlformats-officedocument.presentationml.tags+xml"/>
  <Override PartName="/ppt/tags/tag1584.xml" ContentType="application/vnd.openxmlformats-officedocument.presentationml.tags+xml"/>
  <Override PartName="/ppt/tags/tag1585.xml" ContentType="application/vnd.openxmlformats-officedocument.presentationml.tags+xml"/>
  <Override PartName="/ppt/tags/tag1586.xml" ContentType="application/vnd.openxmlformats-officedocument.presentationml.tags+xml"/>
  <Override PartName="/ppt/tags/tag1587.xml" ContentType="application/vnd.openxmlformats-officedocument.presentationml.tags+xml"/>
  <Override PartName="/ppt/tags/tag1588.xml" ContentType="application/vnd.openxmlformats-officedocument.presentationml.tags+xml"/>
  <Override PartName="/ppt/tags/tag1589.xml" ContentType="application/vnd.openxmlformats-officedocument.presentationml.tags+xml"/>
  <Override PartName="/ppt/tags/tag1590.xml" ContentType="application/vnd.openxmlformats-officedocument.presentationml.tags+xml"/>
  <Override PartName="/ppt/tags/tag1591.xml" ContentType="application/vnd.openxmlformats-officedocument.presentationml.tags+xml"/>
  <Override PartName="/ppt/tags/tag1592.xml" ContentType="application/vnd.openxmlformats-officedocument.presentationml.tags+xml"/>
  <Override PartName="/ppt/tags/tag1593.xml" ContentType="application/vnd.openxmlformats-officedocument.presentationml.tags+xml"/>
  <Override PartName="/ppt/tags/tag1594.xml" ContentType="application/vnd.openxmlformats-officedocument.presentationml.tags+xml"/>
  <Override PartName="/ppt/tags/tag1595.xml" ContentType="application/vnd.openxmlformats-officedocument.presentationml.tags+xml"/>
  <Override PartName="/ppt/tags/tag1596.xml" ContentType="application/vnd.openxmlformats-officedocument.presentationml.tags+xml"/>
  <Override PartName="/ppt/tags/tag1597.xml" ContentType="application/vnd.openxmlformats-officedocument.presentationml.tags+xml"/>
  <Override PartName="/ppt/tags/tag1598.xml" ContentType="application/vnd.openxmlformats-officedocument.presentationml.tags+xml"/>
  <Override PartName="/ppt/tags/tag1599.xml" ContentType="application/vnd.openxmlformats-officedocument.presentationml.tags+xml"/>
  <Override PartName="/ppt/tags/tag1600.xml" ContentType="application/vnd.openxmlformats-officedocument.presentationml.tags+xml"/>
  <Override PartName="/ppt/tags/tag1601.xml" ContentType="application/vnd.openxmlformats-officedocument.presentationml.tags+xml"/>
  <Override PartName="/ppt/tags/tag1602.xml" ContentType="application/vnd.openxmlformats-officedocument.presentationml.tags+xml"/>
  <Override PartName="/ppt/tags/tag1603.xml" ContentType="application/vnd.openxmlformats-officedocument.presentationml.tags+xml"/>
  <Override PartName="/ppt/tags/tag1604.xml" ContentType="application/vnd.openxmlformats-officedocument.presentationml.tags+xml"/>
  <Override PartName="/ppt/tags/tag1605.xml" ContentType="application/vnd.openxmlformats-officedocument.presentationml.tags+xml"/>
  <Override PartName="/ppt/tags/tag1606.xml" ContentType="application/vnd.openxmlformats-officedocument.presentationml.tags+xml"/>
  <Override PartName="/ppt/tags/tag1607.xml" ContentType="application/vnd.openxmlformats-officedocument.presentationml.tags+xml"/>
  <Override PartName="/ppt/tags/tag1608.xml" ContentType="application/vnd.openxmlformats-officedocument.presentationml.tags+xml"/>
  <Override PartName="/ppt/tags/tag1609.xml" ContentType="application/vnd.openxmlformats-officedocument.presentationml.tags+xml"/>
  <Override PartName="/ppt/tags/tag1610.xml" ContentType="application/vnd.openxmlformats-officedocument.presentationml.tags+xml"/>
  <Override PartName="/ppt/tags/tag1611.xml" ContentType="application/vnd.openxmlformats-officedocument.presentationml.tags+xml"/>
  <Override PartName="/ppt/tags/tag1612.xml" ContentType="application/vnd.openxmlformats-officedocument.presentationml.tags+xml"/>
  <Override PartName="/ppt/tags/tag1613.xml" ContentType="application/vnd.openxmlformats-officedocument.presentationml.tags+xml"/>
  <Override PartName="/ppt/tags/tag1614.xml" ContentType="application/vnd.openxmlformats-officedocument.presentationml.tags+xml"/>
  <Override PartName="/ppt/tags/tag1615.xml" ContentType="application/vnd.openxmlformats-officedocument.presentationml.tags+xml"/>
  <Override PartName="/ppt/tags/tag1616.xml" ContentType="application/vnd.openxmlformats-officedocument.presentationml.tags+xml"/>
  <Override PartName="/ppt/tags/tag1617.xml" ContentType="application/vnd.openxmlformats-officedocument.presentationml.tags+xml"/>
  <Override PartName="/ppt/tags/tag1618.xml" ContentType="application/vnd.openxmlformats-officedocument.presentationml.tags+xml"/>
  <Override PartName="/ppt/tags/tag1619.xml" ContentType="application/vnd.openxmlformats-officedocument.presentationml.tags+xml"/>
  <Override PartName="/ppt/tags/tag1620.xml" ContentType="application/vnd.openxmlformats-officedocument.presentationml.tags+xml"/>
  <Override PartName="/ppt/tags/tag1621.xml" ContentType="application/vnd.openxmlformats-officedocument.presentationml.tags+xml"/>
  <Override PartName="/ppt/tags/tag1622.xml" ContentType="application/vnd.openxmlformats-officedocument.presentationml.tags+xml"/>
  <Override PartName="/ppt/tags/tag1623.xml" ContentType="application/vnd.openxmlformats-officedocument.presentationml.tags+xml"/>
  <Override PartName="/ppt/tags/tag1624.xml" ContentType="application/vnd.openxmlformats-officedocument.presentationml.tags+xml"/>
  <Override PartName="/ppt/tags/tag1625.xml" ContentType="application/vnd.openxmlformats-officedocument.presentationml.tags+xml"/>
  <Override PartName="/ppt/tags/tag1626.xml" ContentType="application/vnd.openxmlformats-officedocument.presentationml.tags+xml"/>
  <Override PartName="/ppt/tags/tag1627.xml" ContentType="application/vnd.openxmlformats-officedocument.presentationml.tags+xml"/>
  <Override PartName="/ppt/tags/tag1628.xml" ContentType="application/vnd.openxmlformats-officedocument.presentationml.tags+xml"/>
  <Override PartName="/ppt/tags/tag1629.xml" ContentType="application/vnd.openxmlformats-officedocument.presentationml.tags+xml"/>
  <Override PartName="/ppt/tags/tag1630.xml" ContentType="application/vnd.openxmlformats-officedocument.presentationml.tags+xml"/>
  <Override PartName="/ppt/tags/tag1631.xml" ContentType="application/vnd.openxmlformats-officedocument.presentationml.tags+xml"/>
  <Override PartName="/ppt/tags/tag1632.xml" ContentType="application/vnd.openxmlformats-officedocument.presentationml.tags+xml"/>
  <Override PartName="/ppt/tags/tag1633.xml" ContentType="application/vnd.openxmlformats-officedocument.presentationml.tags+xml"/>
  <Override PartName="/ppt/tags/tag1634.xml" ContentType="application/vnd.openxmlformats-officedocument.presentationml.tags+xml"/>
  <Override PartName="/ppt/tags/tag1635.xml" ContentType="application/vnd.openxmlformats-officedocument.presentationml.tags+xml"/>
  <Override PartName="/ppt/tags/tag1636.xml" ContentType="application/vnd.openxmlformats-officedocument.presentationml.tags+xml"/>
  <Override PartName="/ppt/tags/tag1637.xml" ContentType="application/vnd.openxmlformats-officedocument.presentationml.tags+xml"/>
  <Override PartName="/ppt/tags/tag1638.xml" ContentType="application/vnd.openxmlformats-officedocument.presentationml.tags+xml"/>
  <Override PartName="/ppt/tags/tag1639.xml" ContentType="application/vnd.openxmlformats-officedocument.presentationml.tags+xml"/>
  <Override PartName="/ppt/tags/tag1640.xml" ContentType="application/vnd.openxmlformats-officedocument.presentationml.tags+xml"/>
  <Override PartName="/ppt/tags/tag1641.xml" ContentType="application/vnd.openxmlformats-officedocument.presentationml.tags+xml"/>
  <Override PartName="/ppt/tags/tag1642.xml" ContentType="application/vnd.openxmlformats-officedocument.presentationml.tags+xml"/>
  <Override PartName="/ppt/tags/tag1643.xml" ContentType="application/vnd.openxmlformats-officedocument.presentationml.tags+xml"/>
  <Override PartName="/ppt/tags/tag1644.xml" ContentType="application/vnd.openxmlformats-officedocument.presentationml.tags+xml"/>
  <Override PartName="/ppt/tags/tag1645.xml" ContentType="application/vnd.openxmlformats-officedocument.presentationml.tags+xml"/>
  <Override PartName="/ppt/tags/tag1646.xml" ContentType="application/vnd.openxmlformats-officedocument.presentationml.tags+xml"/>
  <Override PartName="/ppt/tags/tag1647.xml" ContentType="application/vnd.openxmlformats-officedocument.presentationml.tags+xml"/>
  <Override PartName="/ppt/tags/tag1648.xml" ContentType="application/vnd.openxmlformats-officedocument.presentationml.tags+xml"/>
  <Override PartName="/ppt/tags/tag1649.xml" ContentType="application/vnd.openxmlformats-officedocument.presentationml.tags+xml"/>
  <Override PartName="/ppt/tags/tag1650.xml" ContentType="application/vnd.openxmlformats-officedocument.presentationml.tags+xml"/>
  <Override PartName="/ppt/tags/tag1651.xml" ContentType="application/vnd.openxmlformats-officedocument.presentationml.tags+xml"/>
  <Override PartName="/ppt/tags/tag1652.xml" ContentType="application/vnd.openxmlformats-officedocument.presentationml.tags+xml"/>
  <Override PartName="/ppt/tags/tag1653.xml" ContentType="application/vnd.openxmlformats-officedocument.presentationml.tags+xml"/>
  <Override PartName="/ppt/tags/tag1654.xml" ContentType="application/vnd.openxmlformats-officedocument.presentationml.tags+xml"/>
  <Override PartName="/ppt/tags/tag1655.xml" ContentType="application/vnd.openxmlformats-officedocument.presentationml.tags+xml"/>
  <Override PartName="/ppt/tags/tag1656.xml" ContentType="application/vnd.openxmlformats-officedocument.presentationml.tags+xml"/>
  <Override PartName="/ppt/tags/tag1657.xml" ContentType="application/vnd.openxmlformats-officedocument.presentationml.tags+xml"/>
  <Override PartName="/ppt/tags/tag1658.xml" ContentType="application/vnd.openxmlformats-officedocument.presentationml.tags+xml"/>
  <Override PartName="/ppt/tags/tag1659.xml" ContentType="application/vnd.openxmlformats-officedocument.presentationml.tags+xml"/>
  <Override PartName="/ppt/tags/tag1660.xml" ContentType="application/vnd.openxmlformats-officedocument.presentationml.tags+xml"/>
  <Override PartName="/ppt/tags/tag1661.xml" ContentType="application/vnd.openxmlformats-officedocument.presentationml.tags+xml"/>
  <Override PartName="/ppt/tags/tag1662.xml" ContentType="application/vnd.openxmlformats-officedocument.presentationml.tags+xml"/>
  <Override PartName="/ppt/tags/tag1663.xml" ContentType="application/vnd.openxmlformats-officedocument.presentationml.tags+xml"/>
  <Override PartName="/ppt/tags/tag1664.xml" ContentType="application/vnd.openxmlformats-officedocument.presentationml.tags+xml"/>
  <Override PartName="/ppt/tags/tag1665.xml" ContentType="application/vnd.openxmlformats-officedocument.presentationml.tags+xml"/>
  <Override PartName="/ppt/tags/tag1666.xml" ContentType="application/vnd.openxmlformats-officedocument.presentationml.tags+xml"/>
  <Override PartName="/ppt/tags/tag1667.xml" ContentType="application/vnd.openxmlformats-officedocument.presentationml.tags+xml"/>
  <Override PartName="/ppt/tags/tag1668.xml" ContentType="application/vnd.openxmlformats-officedocument.presentationml.tags+xml"/>
  <Override PartName="/ppt/tags/tag1669.xml" ContentType="application/vnd.openxmlformats-officedocument.presentationml.tags+xml"/>
  <Override PartName="/ppt/tags/tag1670.xml" ContentType="application/vnd.openxmlformats-officedocument.presentationml.tags+xml"/>
  <Override PartName="/ppt/tags/tag1671.xml" ContentType="application/vnd.openxmlformats-officedocument.presentationml.tags+xml"/>
  <Override PartName="/ppt/tags/tag1672.xml" ContentType="application/vnd.openxmlformats-officedocument.presentationml.tags+xml"/>
  <Override PartName="/ppt/tags/tag1673.xml" ContentType="application/vnd.openxmlformats-officedocument.presentationml.tags+xml"/>
  <Override PartName="/ppt/tags/tag1674.xml" ContentType="application/vnd.openxmlformats-officedocument.presentationml.tags+xml"/>
  <Override PartName="/ppt/tags/tag1675.xml" ContentType="application/vnd.openxmlformats-officedocument.presentationml.tags+xml"/>
  <Override PartName="/ppt/tags/tag1676.xml" ContentType="application/vnd.openxmlformats-officedocument.presentationml.tags+xml"/>
  <Override PartName="/ppt/tags/tag1677.xml" ContentType="application/vnd.openxmlformats-officedocument.presentationml.tags+xml"/>
  <Override PartName="/ppt/tags/tag1678.xml" ContentType="application/vnd.openxmlformats-officedocument.presentationml.tags+xml"/>
  <Override PartName="/ppt/tags/tag1679.xml" ContentType="application/vnd.openxmlformats-officedocument.presentationml.tags+xml"/>
  <Override PartName="/ppt/tags/tag1680.xml" ContentType="application/vnd.openxmlformats-officedocument.presentationml.tags+xml"/>
  <Override PartName="/ppt/tags/tag1681.xml" ContentType="application/vnd.openxmlformats-officedocument.presentationml.tags+xml"/>
  <Override PartName="/ppt/tags/tag1682.xml" ContentType="application/vnd.openxmlformats-officedocument.presentationml.tags+xml"/>
  <Override PartName="/ppt/tags/tag1683.xml" ContentType="application/vnd.openxmlformats-officedocument.presentationml.tags+xml"/>
  <Override PartName="/ppt/tags/tag1684.xml" ContentType="application/vnd.openxmlformats-officedocument.presentationml.tags+xml"/>
  <Override PartName="/ppt/tags/tag1685.xml" ContentType="application/vnd.openxmlformats-officedocument.presentationml.tags+xml"/>
  <Override PartName="/ppt/tags/tag1686.xml" ContentType="application/vnd.openxmlformats-officedocument.presentationml.tags+xml"/>
  <Override PartName="/ppt/tags/tag1687.xml" ContentType="application/vnd.openxmlformats-officedocument.presentationml.tags+xml"/>
  <Override PartName="/ppt/tags/tag1688.xml" ContentType="application/vnd.openxmlformats-officedocument.presentationml.tags+xml"/>
  <Override PartName="/ppt/tags/tag1689.xml" ContentType="application/vnd.openxmlformats-officedocument.presentationml.tags+xml"/>
  <Override PartName="/ppt/tags/tag1690.xml" ContentType="application/vnd.openxmlformats-officedocument.presentationml.tags+xml"/>
  <Override PartName="/ppt/tags/tag1691.xml" ContentType="application/vnd.openxmlformats-officedocument.presentationml.tags+xml"/>
  <Override PartName="/ppt/tags/tag1692.xml" ContentType="application/vnd.openxmlformats-officedocument.presentationml.tags+xml"/>
  <Override PartName="/ppt/tags/tag1693.xml" ContentType="application/vnd.openxmlformats-officedocument.presentationml.tags+xml"/>
  <Override PartName="/ppt/tags/tag1694.xml" ContentType="application/vnd.openxmlformats-officedocument.presentationml.tags+xml"/>
  <Override PartName="/ppt/tags/tag1695.xml" ContentType="application/vnd.openxmlformats-officedocument.presentationml.tags+xml"/>
  <Override PartName="/ppt/tags/tag1696.xml" ContentType="application/vnd.openxmlformats-officedocument.presentationml.tags+xml"/>
  <Override PartName="/ppt/tags/tag1697.xml" ContentType="application/vnd.openxmlformats-officedocument.presentationml.tags+xml"/>
  <Override PartName="/ppt/tags/tag1698.xml" ContentType="application/vnd.openxmlformats-officedocument.presentationml.tags+xml"/>
  <Override PartName="/ppt/tags/tag1699.xml" ContentType="application/vnd.openxmlformats-officedocument.presentationml.tags+xml"/>
  <Override PartName="/ppt/tags/tag1700.xml" ContentType="application/vnd.openxmlformats-officedocument.presentationml.tags+xml"/>
  <Override PartName="/ppt/tags/tag1701.xml" ContentType="application/vnd.openxmlformats-officedocument.presentationml.tags+xml"/>
  <Override PartName="/ppt/tags/tag1702.xml" ContentType="application/vnd.openxmlformats-officedocument.presentationml.tags+xml"/>
  <Override PartName="/ppt/tags/tag1703.xml" ContentType="application/vnd.openxmlformats-officedocument.presentationml.tags+xml"/>
  <Override PartName="/ppt/tags/tag1704.xml" ContentType="application/vnd.openxmlformats-officedocument.presentationml.tags+xml"/>
  <Override PartName="/ppt/tags/tag1705.xml" ContentType="application/vnd.openxmlformats-officedocument.presentationml.tags+xml"/>
  <Override PartName="/ppt/tags/tag1706.xml" ContentType="application/vnd.openxmlformats-officedocument.presentationml.tags+xml"/>
  <Override PartName="/ppt/tags/tag1707.xml" ContentType="application/vnd.openxmlformats-officedocument.presentationml.tags+xml"/>
  <Override PartName="/ppt/tags/tag1708.xml" ContentType="application/vnd.openxmlformats-officedocument.presentationml.tags+xml"/>
  <Override PartName="/ppt/tags/tag1709.xml" ContentType="application/vnd.openxmlformats-officedocument.presentationml.tags+xml"/>
  <Override PartName="/ppt/tags/tag1710.xml" ContentType="application/vnd.openxmlformats-officedocument.presentationml.tags+xml"/>
  <Override PartName="/ppt/tags/tag1711.xml" ContentType="application/vnd.openxmlformats-officedocument.presentationml.tags+xml"/>
  <Override PartName="/ppt/tags/tag1712.xml" ContentType="application/vnd.openxmlformats-officedocument.presentationml.tags+xml"/>
  <Override PartName="/ppt/tags/tag1713.xml" ContentType="application/vnd.openxmlformats-officedocument.presentationml.tags+xml"/>
  <Override PartName="/ppt/tags/tag1714.xml" ContentType="application/vnd.openxmlformats-officedocument.presentationml.tags+xml"/>
  <Override PartName="/ppt/tags/tag1715.xml" ContentType="application/vnd.openxmlformats-officedocument.presentationml.tags+xml"/>
  <Override PartName="/ppt/tags/tag1716.xml" ContentType="application/vnd.openxmlformats-officedocument.presentationml.tags+xml"/>
  <Override PartName="/ppt/tags/tag1717.xml" ContentType="application/vnd.openxmlformats-officedocument.presentationml.tags+xml"/>
  <Override PartName="/ppt/tags/tag1718.xml" ContentType="application/vnd.openxmlformats-officedocument.presentationml.tags+xml"/>
  <Override PartName="/ppt/tags/tag1719.xml" ContentType="application/vnd.openxmlformats-officedocument.presentationml.tags+xml"/>
  <Override PartName="/ppt/tags/tag1720.xml" ContentType="application/vnd.openxmlformats-officedocument.presentationml.tags+xml"/>
  <Override PartName="/ppt/tags/tag1721.xml" ContentType="application/vnd.openxmlformats-officedocument.presentationml.tags+xml"/>
  <Override PartName="/ppt/tags/tag1722.xml" ContentType="application/vnd.openxmlformats-officedocument.presentationml.tags+xml"/>
  <Override PartName="/ppt/tags/tag1723.xml" ContentType="application/vnd.openxmlformats-officedocument.presentationml.tags+xml"/>
  <Override PartName="/ppt/tags/tag1724.xml" ContentType="application/vnd.openxmlformats-officedocument.presentationml.tags+xml"/>
  <Override PartName="/ppt/tags/tag1725.xml" ContentType="application/vnd.openxmlformats-officedocument.presentationml.tags+xml"/>
  <Override PartName="/ppt/tags/tag1726.xml" ContentType="application/vnd.openxmlformats-officedocument.presentationml.tags+xml"/>
  <Override PartName="/ppt/tags/tag1727.xml" ContentType="application/vnd.openxmlformats-officedocument.presentationml.tags+xml"/>
  <Override PartName="/ppt/tags/tag1728.xml" ContentType="application/vnd.openxmlformats-officedocument.presentationml.tags+xml"/>
  <Override PartName="/ppt/tags/tag1729.xml" ContentType="application/vnd.openxmlformats-officedocument.presentationml.tags+xml"/>
  <Override PartName="/ppt/tags/tag1730.xml" ContentType="application/vnd.openxmlformats-officedocument.presentationml.tags+xml"/>
  <Override PartName="/ppt/tags/tag1731.xml" ContentType="application/vnd.openxmlformats-officedocument.presentationml.tags+xml"/>
  <Override PartName="/ppt/tags/tag1732.xml" ContentType="application/vnd.openxmlformats-officedocument.presentationml.tags+xml"/>
  <Override PartName="/ppt/tags/tag1733.xml" ContentType="application/vnd.openxmlformats-officedocument.presentationml.tags+xml"/>
  <Override PartName="/ppt/tags/tag1734.xml" ContentType="application/vnd.openxmlformats-officedocument.presentationml.tags+xml"/>
  <Override PartName="/ppt/tags/tag1735.xml" ContentType="application/vnd.openxmlformats-officedocument.presentationml.tags+xml"/>
  <Override PartName="/ppt/tags/tag1736.xml" ContentType="application/vnd.openxmlformats-officedocument.presentationml.tags+xml"/>
  <Override PartName="/ppt/tags/tag1737.xml" ContentType="application/vnd.openxmlformats-officedocument.presentationml.tags+xml"/>
  <Override PartName="/ppt/tags/tag1738.xml" ContentType="application/vnd.openxmlformats-officedocument.presentationml.tags+xml"/>
  <Override PartName="/ppt/tags/tag1739.xml" ContentType="application/vnd.openxmlformats-officedocument.presentationml.tags+xml"/>
  <Override PartName="/ppt/tags/tag1740.xml" ContentType="application/vnd.openxmlformats-officedocument.presentationml.tags+xml"/>
  <Override PartName="/ppt/tags/tag1741.xml" ContentType="application/vnd.openxmlformats-officedocument.presentationml.tags+xml"/>
  <Override PartName="/ppt/tags/tag1742.xml" ContentType="application/vnd.openxmlformats-officedocument.presentationml.tags+xml"/>
  <Override PartName="/ppt/tags/tag1743.xml" ContentType="application/vnd.openxmlformats-officedocument.presentationml.tags+xml"/>
  <Override PartName="/ppt/tags/tag1744.xml" ContentType="application/vnd.openxmlformats-officedocument.presentationml.tags+xml"/>
  <Override PartName="/ppt/tags/tag1745.xml" ContentType="application/vnd.openxmlformats-officedocument.presentationml.tags+xml"/>
  <Override PartName="/ppt/tags/tag1746.xml" ContentType="application/vnd.openxmlformats-officedocument.presentationml.tags+xml"/>
  <Override PartName="/ppt/tags/tag1747.xml" ContentType="application/vnd.openxmlformats-officedocument.presentationml.tags+xml"/>
  <Override PartName="/ppt/tags/tag1748.xml" ContentType="application/vnd.openxmlformats-officedocument.presentationml.tags+xml"/>
  <Override PartName="/ppt/tags/tag1749.xml" ContentType="application/vnd.openxmlformats-officedocument.presentationml.tags+xml"/>
  <Override PartName="/ppt/tags/tag1750.xml" ContentType="application/vnd.openxmlformats-officedocument.presentationml.tags+xml"/>
  <Override PartName="/ppt/tags/tag1751.xml" ContentType="application/vnd.openxmlformats-officedocument.presentationml.tags+xml"/>
  <Override PartName="/ppt/tags/tag1752.xml" ContentType="application/vnd.openxmlformats-officedocument.presentationml.tags+xml"/>
  <Override PartName="/ppt/tags/tag1753.xml" ContentType="application/vnd.openxmlformats-officedocument.presentationml.tags+xml"/>
  <Override PartName="/ppt/tags/tag1754.xml" ContentType="application/vnd.openxmlformats-officedocument.presentationml.tags+xml"/>
  <Override PartName="/ppt/tags/tag1755.xml" ContentType="application/vnd.openxmlformats-officedocument.presentationml.tags+xml"/>
  <Override PartName="/ppt/tags/tag1756.xml" ContentType="application/vnd.openxmlformats-officedocument.presentationml.tags+xml"/>
  <Override PartName="/ppt/tags/tag1757.xml" ContentType="application/vnd.openxmlformats-officedocument.presentationml.tags+xml"/>
  <Override PartName="/ppt/tags/tag1758.xml" ContentType="application/vnd.openxmlformats-officedocument.presentationml.tags+xml"/>
  <Override PartName="/ppt/tags/tag1759.xml" ContentType="application/vnd.openxmlformats-officedocument.presentationml.tags+xml"/>
  <Override PartName="/ppt/tags/tag1760.xml" ContentType="application/vnd.openxmlformats-officedocument.presentationml.tags+xml"/>
  <Override PartName="/ppt/tags/tag1761.xml" ContentType="application/vnd.openxmlformats-officedocument.presentationml.tags+xml"/>
  <Override PartName="/ppt/tags/tag1762.xml" ContentType="application/vnd.openxmlformats-officedocument.presentationml.tags+xml"/>
  <Override PartName="/ppt/tags/tag1763.xml" ContentType="application/vnd.openxmlformats-officedocument.presentationml.tags+xml"/>
  <Override PartName="/ppt/tags/tag1764.xml" ContentType="application/vnd.openxmlformats-officedocument.presentationml.tags+xml"/>
  <Override PartName="/ppt/tags/tag1765.xml" ContentType="application/vnd.openxmlformats-officedocument.presentationml.tags+xml"/>
  <Override PartName="/ppt/tags/tag1766.xml" ContentType="application/vnd.openxmlformats-officedocument.presentationml.tags+xml"/>
  <Override PartName="/ppt/tags/tag1767.xml" ContentType="application/vnd.openxmlformats-officedocument.presentationml.tags+xml"/>
  <Override PartName="/ppt/tags/tag1768.xml" ContentType="application/vnd.openxmlformats-officedocument.presentationml.tags+xml"/>
  <Override PartName="/ppt/tags/tag1769.xml" ContentType="application/vnd.openxmlformats-officedocument.presentationml.tags+xml"/>
  <Override PartName="/ppt/tags/tag1770.xml" ContentType="application/vnd.openxmlformats-officedocument.presentationml.tags+xml"/>
  <Override PartName="/ppt/tags/tag1771.xml" ContentType="application/vnd.openxmlformats-officedocument.presentationml.tags+xml"/>
  <Override PartName="/ppt/tags/tag1772.xml" ContentType="application/vnd.openxmlformats-officedocument.presentationml.tags+xml"/>
  <Override PartName="/ppt/tags/tag1773.xml" ContentType="application/vnd.openxmlformats-officedocument.presentationml.tags+xml"/>
  <Override PartName="/ppt/tags/tag1774.xml" ContentType="application/vnd.openxmlformats-officedocument.presentationml.tags+xml"/>
  <Override PartName="/ppt/tags/tag1775.xml" ContentType="application/vnd.openxmlformats-officedocument.presentationml.tags+xml"/>
  <Override PartName="/ppt/tags/tag1776.xml" ContentType="application/vnd.openxmlformats-officedocument.presentationml.tags+xml"/>
  <Override PartName="/ppt/tags/tag1777.xml" ContentType="application/vnd.openxmlformats-officedocument.presentationml.tags+xml"/>
  <Override PartName="/ppt/tags/tag1778.xml" ContentType="application/vnd.openxmlformats-officedocument.presentationml.tags+xml"/>
  <Override PartName="/ppt/tags/tag1779.xml" ContentType="application/vnd.openxmlformats-officedocument.presentationml.tags+xml"/>
  <Override PartName="/ppt/tags/tag1780.xml" ContentType="application/vnd.openxmlformats-officedocument.presentationml.tags+xml"/>
  <Override PartName="/ppt/tags/tag1781.xml" ContentType="application/vnd.openxmlformats-officedocument.presentationml.tags+xml"/>
  <Override PartName="/ppt/tags/tag1782.xml" ContentType="application/vnd.openxmlformats-officedocument.presentationml.tags+xml"/>
  <Override PartName="/ppt/tags/tag1783.xml" ContentType="application/vnd.openxmlformats-officedocument.presentationml.tags+xml"/>
  <Override PartName="/ppt/tags/tag1784.xml" ContentType="application/vnd.openxmlformats-officedocument.presentationml.tags+xml"/>
  <Override PartName="/ppt/tags/tag1785.xml" ContentType="application/vnd.openxmlformats-officedocument.presentationml.tags+xml"/>
  <Override PartName="/ppt/tags/tag1786.xml" ContentType="application/vnd.openxmlformats-officedocument.presentationml.tags+xml"/>
  <Override PartName="/ppt/tags/tag1787.xml" ContentType="application/vnd.openxmlformats-officedocument.presentationml.tags+xml"/>
  <Override PartName="/ppt/tags/tag1788.xml" ContentType="application/vnd.openxmlformats-officedocument.presentationml.tags+xml"/>
  <Override PartName="/ppt/tags/tag1789.xml" ContentType="application/vnd.openxmlformats-officedocument.presentationml.tags+xml"/>
  <Override PartName="/ppt/tags/tag1790.xml" ContentType="application/vnd.openxmlformats-officedocument.presentationml.tags+xml"/>
  <Override PartName="/ppt/tags/tag1791.xml" ContentType="application/vnd.openxmlformats-officedocument.presentationml.tags+xml"/>
  <Override PartName="/ppt/tags/tag1792.xml" ContentType="application/vnd.openxmlformats-officedocument.presentationml.tags+xml"/>
  <Override PartName="/ppt/tags/tag1793.xml" ContentType="application/vnd.openxmlformats-officedocument.presentationml.tags+xml"/>
  <Override PartName="/ppt/tags/tag1794.xml" ContentType="application/vnd.openxmlformats-officedocument.presentationml.tags+xml"/>
  <Override PartName="/ppt/tags/tag1795.xml" ContentType="application/vnd.openxmlformats-officedocument.presentationml.tags+xml"/>
  <Override PartName="/ppt/tags/tag1796.xml" ContentType="application/vnd.openxmlformats-officedocument.presentationml.tags+xml"/>
  <Override PartName="/ppt/tags/tag1797.xml" ContentType="application/vnd.openxmlformats-officedocument.presentationml.tags+xml"/>
  <Override PartName="/ppt/tags/tag1798.xml" ContentType="application/vnd.openxmlformats-officedocument.presentationml.tags+xml"/>
  <Override PartName="/ppt/tags/tag1799.xml" ContentType="application/vnd.openxmlformats-officedocument.presentationml.tags+xml"/>
  <Override PartName="/ppt/tags/tag1800.xml" ContentType="application/vnd.openxmlformats-officedocument.presentationml.tags+xml"/>
  <Override PartName="/ppt/tags/tag1801.xml" ContentType="application/vnd.openxmlformats-officedocument.presentationml.tags+xml"/>
  <Override PartName="/ppt/tags/tag1802.xml" ContentType="application/vnd.openxmlformats-officedocument.presentationml.tags+xml"/>
  <Override PartName="/ppt/tags/tag1803.xml" ContentType="application/vnd.openxmlformats-officedocument.presentationml.tags+xml"/>
  <Override PartName="/ppt/tags/tag1804.xml" ContentType="application/vnd.openxmlformats-officedocument.presentationml.tags+xml"/>
  <Override PartName="/ppt/tags/tag1805.xml" ContentType="application/vnd.openxmlformats-officedocument.presentationml.tags+xml"/>
  <Override PartName="/ppt/tags/tag1806.xml" ContentType="application/vnd.openxmlformats-officedocument.presentationml.tags+xml"/>
  <Override PartName="/ppt/tags/tag1807.xml" ContentType="application/vnd.openxmlformats-officedocument.presentationml.tags+xml"/>
  <Override PartName="/ppt/tags/tag1808.xml" ContentType="application/vnd.openxmlformats-officedocument.presentationml.tags+xml"/>
  <Override PartName="/ppt/tags/tag1809.xml" ContentType="application/vnd.openxmlformats-officedocument.presentationml.tags+xml"/>
  <Override PartName="/ppt/tags/tag1810.xml" ContentType="application/vnd.openxmlformats-officedocument.presentationml.tags+xml"/>
  <Override PartName="/ppt/tags/tag1811.xml" ContentType="application/vnd.openxmlformats-officedocument.presentationml.tags+xml"/>
  <Override PartName="/ppt/tags/tag1812.xml" ContentType="application/vnd.openxmlformats-officedocument.presentationml.tags+xml"/>
  <Override PartName="/ppt/tags/tag1813.xml" ContentType="application/vnd.openxmlformats-officedocument.presentationml.tags+xml"/>
  <Override PartName="/ppt/tags/tag1814.xml" ContentType="application/vnd.openxmlformats-officedocument.presentationml.tags+xml"/>
  <Override PartName="/ppt/tags/tag1815.xml" ContentType="application/vnd.openxmlformats-officedocument.presentationml.tags+xml"/>
  <Override PartName="/ppt/tags/tag1816.xml" ContentType="application/vnd.openxmlformats-officedocument.presentationml.tags+xml"/>
  <Override PartName="/ppt/tags/tag1817.xml" ContentType="application/vnd.openxmlformats-officedocument.presentationml.tags+xml"/>
  <Override PartName="/ppt/tags/tag1818.xml" ContentType="application/vnd.openxmlformats-officedocument.presentationml.tags+xml"/>
  <Override PartName="/ppt/tags/tag1819.xml" ContentType="application/vnd.openxmlformats-officedocument.presentationml.tags+xml"/>
  <Override PartName="/ppt/tags/tag1820.xml" ContentType="application/vnd.openxmlformats-officedocument.presentationml.tags+xml"/>
  <Override PartName="/ppt/tags/tag1821.xml" ContentType="application/vnd.openxmlformats-officedocument.presentationml.tags+xml"/>
  <Override PartName="/ppt/tags/tag1822.xml" ContentType="application/vnd.openxmlformats-officedocument.presentationml.tags+xml"/>
  <Override PartName="/ppt/tags/tag1823.xml" ContentType="application/vnd.openxmlformats-officedocument.presentationml.tags+xml"/>
  <Override PartName="/ppt/tags/tag1824.xml" ContentType="application/vnd.openxmlformats-officedocument.presentationml.tags+xml"/>
  <Override PartName="/ppt/tags/tag1825.xml" ContentType="application/vnd.openxmlformats-officedocument.presentationml.tags+xml"/>
  <Override PartName="/ppt/tags/tag1826.xml" ContentType="application/vnd.openxmlformats-officedocument.presentationml.tags+xml"/>
  <Override PartName="/ppt/tags/tag1827.xml" ContentType="application/vnd.openxmlformats-officedocument.presentationml.tags+xml"/>
  <Override PartName="/ppt/tags/tag1828.xml" ContentType="application/vnd.openxmlformats-officedocument.presentationml.tags+xml"/>
  <Override PartName="/ppt/tags/tag1829.xml" ContentType="application/vnd.openxmlformats-officedocument.presentationml.tags+xml"/>
  <Override PartName="/ppt/tags/tag1830.xml" ContentType="application/vnd.openxmlformats-officedocument.presentationml.tags+xml"/>
  <Override PartName="/ppt/tags/tag1831.xml" ContentType="application/vnd.openxmlformats-officedocument.presentationml.tags+xml"/>
  <Override PartName="/ppt/tags/tag1832.xml" ContentType="application/vnd.openxmlformats-officedocument.presentationml.tags+xml"/>
  <Override PartName="/ppt/tags/tag1833.xml" ContentType="application/vnd.openxmlformats-officedocument.presentationml.tags+xml"/>
  <Override PartName="/ppt/tags/tag1834.xml" ContentType="application/vnd.openxmlformats-officedocument.presentationml.tags+xml"/>
  <Override PartName="/ppt/tags/tag1835.xml" ContentType="application/vnd.openxmlformats-officedocument.presentationml.tags+xml"/>
  <Override PartName="/ppt/tags/tag1836.xml" ContentType="application/vnd.openxmlformats-officedocument.presentationml.tags+xml"/>
  <Override PartName="/ppt/tags/tag1837.xml" ContentType="application/vnd.openxmlformats-officedocument.presentationml.tags+xml"/>
  <Override PartName="/ppt/tags/tag1838.xml" ContentType="application/vnd.openxmlformats-officedocument.presentationml.tags+xml"/>
  <Override PartName="/ppt/tags/tag1839.xml" ContentType="application/vnd.openxmlformats-officedocument.presentationml.tags+xml"/>
  <Override PartName="/ppt/tags/tag1840.xml" ContentType="application/vnd.openxmlformats-officedocument.presentationml.tags+xml"/>
  <Override PartName="/ppt/tags/tag1841.xml" ContentType="application/vnd.openxmlformats-officedocument.presentationml.tags+xml"/>
  <Override PartName="/ppt/tags/tag1842.xml" ContentType="application/vnd.openxmlformats-officedocument.presentationml.tags+xml"/>
  <Override PartName="/ppt/tags/tag1843.xml" ContentType="application/vnd.openxmlformats-officedocument.presentationml.tags+xml"/>
  <Override PartName="/ppt/tags/tag1844.xml" ContentType="application/vnd.openxmlformats-officedocument.presentationml.tags+xml"/>
  <Override PartName="/ppt/tags/tag1845.xml" ContentType="application/vnd.openxmlformats-officedocument.presentationml.tags+xml"/>
  <Override PartName="/ppt/tags/tag1846.xml" ContentType="application/vnd.openxmlformats-officedocument.presentationml.tags+xml"/>
  <Override PartName="/ppt/tags/tag1847.xml" ContentType="application/vnd.openxmlformats-officedocument.presentationml.tags+xml"/>
  <Override PartName="/ppt/tags/tag1848.xml" ContentType="application/vnd.openxmlformats-officedocument.presentationml.tags+xml"/>
  <Override PartName="/ppt/tags/tag1849.xml" ContentType="application/vnd.openxmlformats-officedocument.presentationml.tags+xml"/>
  <Override PartName="/ppt/tags/tag1850.xml" ContentType="application/vnd.openxmlformats-officedocument.presentationml.tags+xml"/>
  <Override PartName="/ppt/tags/tag1851.xml" ContentType="application/vnd.openxmlformats-officedocument.presentationml.tags+xml"/>
  <Override PartName="/ppt/tags/tag1852.xml" ContentType="application/vnd.openxmlformats-officedocument.presentationml.tags+xml"/>
  <Override PartName="/ppt/tags/tag1853.xml" ContentType="application/vnd.openxmlformats-officedocument.presentationml.tags+xml"/>
  <Override PartName="/ppt/tags/tag1854.xml" ContentType="application/vnd.openxmlformats-officedocument.presentationml.tags+xml"/>
  <Override PartName="/ppt/tags/tag1855.xml" ContentType="application/vnd.openxmlformats-officedocument.presentationml.tags+xml"/>
  <Override PartName="/ppt/tags/tag1856.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31"/>
  </p:notesMasterIdLst>
  <p:sldIdLst>
    <p:sldId id="256" r:id="rId2"/>
    <p:sldId id="416" r:id="rId3"/>
    <p:sldId id="405" r:id="rId4"/>
    <p:sldId id="407" r:id="rId5"/>
    <p:sldId id="410" r:id="rId6"/>
    <p:sldId id="409" r:id="rId7"/>
    <p:sldId id="417" r:id="rId8"/>
    <p:sldId id="418" r:id="rId9"/>
    <p:sldId id="419" r:id="rId10"/>
    <p:sldId id="420" r:id="rId11"/>
    <p:sldId id="442" r:id="rId12"/>
    <p:sldId id="421" r:id="rId13"/>
    <p:sldId id="422" r:id="rId14"/>
    <p:sldId id="423" r:id="rId15"/>
    <p:sldId id="424" r:id="rId16"/>
    <p:sldId id="425" r:id="rId17"/>
    <p:sldId id="426" r:id="rId18"/>
    <p:sldId id="427" r:id="rId19"/>
    <p:sldId id="428" r:id="rId20"/>
    <p:sldId id="429" r:id="rId21"/>
    <p:sldId id="430" r:id="rId22"/>
    <p:sldId id="431" r:id="rId23"/>
    <p:sldId id="432" r:id="rId24"/>
    <p:sldId id="433" r:id="rId25"/>
    <p:sldId id="434" r:id="rId26"/>
    <p:sldId id="435" r:id="rId27"/>
    <p:sldId id="436" r:id="rId28"/>
    <p:sldId id="437" r:id="rId29"/>
    <p:sldId id="438" r:id="rId30"/>
    <p:sldId id="439" r:id="rId31"/>
    <p:sldId id="440" r:id="rId32"/>
    <p:sldId id="441" r:id="rId33"/>
    <p:sldId id="443" r:id="rId34"/>
    <p:sldId id="444" r:id="rId35"/>
    <p:sldId id="445" r:id="rId36"/>
    <p:sldId id="446" r:id="rId37"/>
    <p:sldId id="447" r:id="rId38"/>
    <p:sldId id="448" r:id="rId39"/>
    <p:sldId id="449" r:id="rId40"/>
    <p:sldId id="538" r:id="rId41"/>
    <p:sldId id="450" r:id="rId42"/>
    <p:sldId id="455" r:id="rId43"/>
    <p:sldId id="451" r:id="rId44"/>
    <p:sldId id="452" r:id="rId45"/>
    <p:sldId id="453" r:id="rId46"/>
    <p:sldId id="454" r:id="rId47"/>
    <p:sldId id="458" r:id="rId48"/>
    <p:sldId id="456" r:id="rId49"/>
    <p:sldId id="457" r:id="rId50"/>
    <p:sldId id="459" r:id="rId51"/>
    <p:sldId id="460" r:id="rId52"/>
    <p:sldId id="461" r:id="rId53"/>
    <p:sldId id="462" r:id="rId54"/>
    <p:sldId id="463" r:id="rId55"/>
    <p:sldId id="464" r:id="rId56"/>
    <p:sldId id="465" r:id="rId57"/>
    <p:sldId id="466" r:id="rId58"/>
    <p:sldId id="467" r:id="rId59"/>
    <p:sldId id="469" r:id="rId60"/>
    <p:sldId id="468" r:id="rId61"/>
    <p:sldId id="470" r:id="rId62"/>
    <p:sldId id="471" r:id="rId63"/>
    <p:sldId id="472" r:id="rId64"/>
    <p:sldId id="473" r:id="rId65"/>
    <p:sldId id="474" r:id="rId66"/>
    <p:sldId id="475" r:id="rId67"/>
    <p:sldId id="476" r:id="rId68"/>
    <p:sldId id="477" r:id="rId69"/>
    <p:sldId id="478" r:id="rId70"/>
    <p:sldId id="480" r:id="rId71"/>
    <p:sldId id="479" r:id="rId72"/>
    <p:sldId id="481" r:id="rId73"/>
    <p:sldId id="482" r:id="rId74"/>
    <p:sldId id="483" r:id="rId75"/>
    <p:sldId id="484" r:id="rId76"/>
    <p:sldId id="485" r:id="rId77"/>
    <p:sldId id="486" r:id="rId78"/>
    <p:sldId id="487" r:id="rId79"/>
    <p:sldId id="488" r:id="rId80"/>
    <p:sldId id="539" r:id="rId81"/>
    <p:sldId id="498" r:id="rId82"/>
    <p:sldId id="489" r:id="rId83"/>
    <p:sldId id="491" r:id="rId84"/>
    <p:sldId id="492" r:id="rId85"/>
    <p:sldId id="493" r:id="rId86"/>
    <p:sldId id="499" r:id="rId87"/>
    <p:sldId id="500" r:id="rId88"/>
    <p:sldId id="501" r:id="rId89"/>
    <p:sldId id="494" r:id="rId90"/>
    <p:sldId id="495" r:id="rId91"/>
    <p:sldId id="502" r:id="rId92"/>
    <p:sldId id="503" r:id="rId93"/>
    <p:sldId id="504" r:id="rId94"/>
    <p:sldId id="505" r:id="rId95"/>
    <p:sldId id="496" r:id="rId96"/>
    <p:sldId id="497" r:id="rId97"/>
    <p:sldId id="506" r:id="rId98"/>
    <p:sldId id="507" r:id="rId99"/>
    <p:sldId id="540" r:id="rId100"/>
    <p:sldId id="508" r:id="rId101"/>
    <p:sldId id="541" r:id="rId102"/>
    <p:sldId id="509" r:id="rId103"/>
    <p:sldId id="510" r:id="rId104"/>
    <p:sldId id="511" r:id="rId105"/>
    <p:sldId id="512" r:id="rId106"/>
    <p:sldId id="513" r:id="rId107"/>
    <p:sldId id="514" r:id="rId108"/>
    <p:sldId id="515" r:id="rId109"/>
    <p:sldId id="516" r:id="rId110"/>
    <p:sldId id="517" r:id="rId111"/>
    <p:sldId id="518" r:id="rId112"/>
    <p:sldId id="519" r:id="rId113"/>
    <p:sldId id="520" r:id="rId114"/>
    <p:sldId id="521" r:id="rId115"/>
    <p:sldId id="522" r:id="rId116"/>
    <p:sldId id="523" r:id="rId117"/>
    <p:sldId id="524" r:id="rId118"/>
    <p:sldId id="525" r:id="rId119"/>
    <p:sldId id="526" r:id="rId120"/>
    <p:sldId id="527" r:id="rId121"/>
    <p:sldId id="528" r:id="rId122"/>
    <p:sldId id="529" r:id="rId123"/>
    <p:sldId id="530" r:id="rId124"/>
    <p:sldId id="532" r:id="rId125"/>
    <p:sldId id="533" r:id="rId126"/>
    <p:sldId id="534" r:id="rId127"/>
    <p:sldId id="535" r:id="rId128"/>
    <p:sldId id="536" r:id="rId129"/>
    <p:sldId id="537" r:id="rId130"/>
  </p:sldIdLst>
  <p:sldSz cx="12192000" cy="6858000"/>
  <p:notesSz cx="6858000" cy="9144000"/>
  <p:custDataLst>
    <p:tags r:id="rId13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52"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showGuides="1">
      <p:cViewPr varScale="1">
        <p:scale>
          <a:sx n="67" d="100"/>
          <a:sy n="67" d="100"/>
        </p:scale>
        <p:origin x="644" y="52"/>
      </p:cViewPr>
      <p:guideLst>
        <p:guide orient="horz" pos="2052"/>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presProps" Target="presProp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slide" Target="slides/slide117.xml"/><Relationship Id="rId126" Type="http://schemas.openxmlformats.org/officeDocument/2006/relationships/slide" Target="slides/slide125.xml"/><Relationship Id="rId13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notesMaster" Target="notesMasters/notesMaster1.xml"/><Relationship Id="rId136" Type="http://schemas.openxmlformats.org/officeDocument/2006/relationships/tableStyles" Target="tableStyle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2024/9/9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slideMaster" Target="../slideMasters/slideMaster1.xml"/><Relationship Id="rId5" Type="http://schemas.openxmlformats.org/officeDocument/2006/relationships/tags" Target="../tags/tag12.xml"/><Relationship Id="rId4" Type="http://schemas.openxmlformats.org/officeDocument/2006/relationships/tags" Target="../tags/tag11.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 Id="rId5" Type="http://schemas.openxmlformats.org/officeDocument/2006/relationships/slideMaster" Target="../slideMasters/slideMaster1.xml"/><Relationship Id="rId4" Type="http://schemas.openxmlformats.org/officeDocument/2006/relationships/tags" Target="../tags/tag58.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tags" Target="../tags/tag59.xml"/><Relationship Id="rId6" Type="http://schemas.openxmlformats.org/officeDocument/2006/relationships/slideMaster" Target="../slideMasters/slideMaster1.xml"/><Relationship Id="rId5" Type="http://schemas.openxmlformats.org/officeDocument/2006/relationships/tags" Target="../tags/tag63.xml"/><Relationship Id="rId4" Type="http://schemas.openxmlformats.org/officeDocument/2006/relationships/tags" Target="../tags/tag62.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slideMaster" Target="../slideMasters/slideMaster1.xml"/><Relationship Id="rId5" Type="http://schemas.openxmlformats.org/officeDocument/2006/relationships/tags" Target="../tags/tag17.xml"/><Relationship Id="rId4" Type="http://schemas.openxmlformats.org/officeDocument/2006/relationships/tags" Target="../tags/tag16.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slideMaster" Target="../slideMasters/slideMaster1.xml"/><Relationship Id="rId5" Type="http://schemas.openxmlformats.org/officeDocument/2006/relationships/tags" Target="../tags/tag22.xml"/><Relationship Id="rId4" Type="http://schemas.openxmlformats.org/officeDocument/2006/relationships/tags" Target="../tags/tag21.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5.xml"/><Relationship Id="rId7" Type="http://schemas.openxmlformats.org/officeDocument/2006/relationships/slideMaster" Target="../slideMasters/slideMaster1.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6.xml"/><Relationship Id="rId3" Type="http://schemas.openxmlformats.org/officeDocument/2006/relationships/tags" Target="../tags/tag31.xml"/><Relationship Id="rId7" Type="http://schemas.openxmlformats.org/officeDocument/2006/relationships/tags" Target="../tags/tag35.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9"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 Id="rId5" Type="http://schemas.openxmlformats.org/officeDocument/2006/relationships/slideMaster" Target="../slideMasters/slideMaster1.xml"/><Relationship Id="rId4" Type="http://schemas.openxmlformats.org/officeDocument/2006/relationships/tags" Target="../tags/tag40.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6.xml"/><Relationship Id="rId7" Type="http://schemas.openxmlformats.org/officeDocument/2006/relationships/slideMaster" Target="../slideMasters/slideMaster1.xml"/><Relationship Id="rId2" Type="http://schemas.openxmlformats.org/officeDocument/2006/relationships/tags" Target="../tags/tag45.xml"/><Relationship Id="rId1" Type="http://schemas.openxmlformats.org/officeDocument/2006/relationships/tags" Target="../tags/tag44.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tags" Target="../tags/tag50.xml"/><Relationship Id="rId6" Type="http://schemas.openxmlformats.org/officeDocument/2006/relationships/slideMaster" Target="../slideMasters/slideMaster1.xml"/><Relationship Id="rId5" Type="http://schemas.openxmlformats.org/officeDocument/2006/relationships/tags" Target="../tags/tag54.xml"/><Relationship Id="rId4" Type="http://schemas.openxmlformats.org/officeDocument/2006/relationships/tags" Target="../tags/tag5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p>
        </p:txBody>
      </p:sp>
      <p:sp>
        <p:nvSpPr>
          <p:cNvPr id="3" name="副标题 2"/>
          <p:cNvSpPr>
            <a:spLocks noGrp="1"/>
          </p:cNvSpPr>
          <p:nvPr>
            <p:ph type="subTitle" idx="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sp>
        <p:nvSpPr>
          <p:cNvPr id="16" name="日期占位符 15"/>
          <p:cNvSpPr>
            <a:spLocks noGrp="1"/>
          </p:cNvSpPr>
          <p:nvPr>
            <p:ph type="dt" sz="half" idx="10"/>
            <p:custDataLst>
              <p:tags r:id="rId3"/>
            </p:custDataLst>
          </p:nvPr>
        </p:nvSpPr>
        <p:spPr/>
        <p:txBody>
          <a:bodyPr/>
          <a:lstStyle/>
          <a:p>
            <a:fld id="{37D80AA5-0D11-486C-9F9A-797A0E7E5D99}" type="datetime1">
              <a:rPr lang="zh-CN" altLang="en-US" smtClean="0"/>
              <a:t>2024/9/9</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20A64D3D-2E84-4A0E-AA35-D0CD18D19E8B}" type="datetime1">
              <a:rPr lang="zh-CN" altLang="en-US" smtClean="0"/>
              <a:t>2024/9/9</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87F0139A-6DD4-4788-B724-BA76E857CB5E}" type="datetime1">
              <a:rPr lang="zh-CN" altLang="en-US" smtClean="0"/>
              <a:t>2024/9/9</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188E8D05-F269-43FB-87A0-4DBF8F3AFB52}" type="datetime1">
              <a:rPr lang="zh-CN" altLang="en-US" smtClean="0"/>
              <a:t>2024/9/9</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DFFD549D-EDAC-4E60-9B51-9E61D3EFF071}" type="datetime1">
              <a:rPr lang="zh-CN" altLang="en-US" smtClean="0"/>
              <a:t>2024/9/9</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C613120D-B4E6-49DC-A58B-796CCF0A4530}" type="datetime1">
              <a:rPr lang="zh-CN" altLang="en-US" smtClean="0"/>
              <a:t>2024/9/9</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custDataLst>
              <p:tags r:id="rId6"/>
            </p:custDataLst>
          </p:nvPr>
        </p:nvSpPr>
        <p:spPr/>
        <p:txBody>
          <a:bodyPr/>
          <a:lstStyle/>
          <a:p>
            <a:fld id="{C3E77B89-8AB1-4D48-AB21-859F3950537B}" type="datetime1">
              <a:rPr lang="zh-CN" altLang="en-US" smtClean="0"/>
              <a:t>2024/9/9</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p>
        </p:txBody>
      </p:sp>
      <p:sp>
        <p:nvSpPr>
          <p:cNvPr id="3" name="日期占位符 2"/>
          <p:cNvSpPr>
            <a:spLocks noGrp="1"/>
          </p:cNvSpPr>
          <p:nvPr>
            <p:ph type="dt" sz="half" idx="10"/>
            <p:custDataLst>
              <p:tags r:id="rId2"/>
            </p:custDataLst>
          </p:nvPr>
        </p:nvSpPr>
        <p:spPr/>
        <p:txBody>
          <a:bodyPr/>
          <a:lstStyle/>
          <a:p>
            <a:fld id="{1B6E02F3-7FF1-40D5-B7E2-1E2A4B7EEC0D}" type="datetime1">
              <a:rPr lang="zh-CN" altLang="en-US" smtClean="0"/>
              <a:t>2024/9/9</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39743310-359D-4234-AC33-6185EE3842F1}" type="datetime1">
              <a:rPr lang="zh-CN" altLang="en-US" smtClean="0"/>
              <a:t>2024/9/9</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a:t>单击此处编辑母版文本样式</a:t>
            </a:r>
          </a:p>
        </p:txBody>
      </p:sp>
      <p:sp>
        <p:nvSpPr>
          <p:cNvPr id="5" name="日期占位符 4"/>
          <p:cNvSpPr>
            <a:spLocks noGrp="1"/>
          </p:cNvSpPr>
          <p:nvPr>
            <p:ph type="dt" sz="half" idx="10"/>
            <p:custDataLst>
              <p:tags r:id="rId3"/>
            </p:custDataLst>
          </p:nvPr>
        </p:nvSpPr>
        <p:spPr/>
        <p:txBody>
          <a:bodyPr/>
          <a:lstStyle/>
          <a:p>
            <a:fld id="{D12AAC91-709E-4124-BB54-828AC23A985F}" type="datetime1">
              <a:rPr lang="zh-CN" altLang="en-US" smtClean="0"/>
              <a:t>2024/9/9</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593821A6-04AA-4456-8E15-00965380BC07}" type="datetime1">
              <a:rPr lang="zh-CN" altLang="en-US" smtClean="0"/>
              <a:t>2024/9/9</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18" Type="http://schemas.openxmlformats.org/officeDocument/2006/relationships/tags" Target="../tags/tag7.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tags" Target="../tags/tag6.xml"/><Relationship Id="rId2" Type="http://schemas.openxmlformats.org/officeDocument/2006/relationships/slideLayout" Target="../slideLayouts/slideLayout2.xml"/><Relationship Id="rId16" Type="http://schemas.openxmlformats.org/officeDocument/2006/relationships/tags" Target="../tags/tag5.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4.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DDAB0B8F-8AD6-4279-8DD6-87D1410968D7}" type="datetime1">
              <a:rPr lang="zh-CN" altLang="en-US" smtClean="0"/>
              <a:t>2024/9/9</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t>‹#›</a:t>
            </a:fld>
            <a:endParaRPr lang="zh-CN" altLang="en-US" dirty="0"/>
          </a:p>
        </p:txBody>
      </p:sp>
    </p:spTree>
    <p:custDataLst>
      <p:tags r:id="rId13"/>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xml"/><Relationship Id="rId1" Type="http://schemas.openxmlformats.org/officeDocument/2006/relationships/tags" Target="../tags/tag64.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tags" Target="../tags/tag184.xml"/><Relationship Id="rId13" Type="http://schemas.openxmlformats.org/officeDocument/2006/relationships/tags" Target="../tags/tag189.xml"/><Relationship Id="rId3" Type="http://schemas.openxmlformats.org/officeDocument/2006/relationships/tags" Target="../tags/tag179.xml"/><Relationship Id="rId7" Type="http://schemas.openxmlformats.org/officeDocument/2006/relationships/tags" Target="../tags/tag183.xml"/><Relationship Id="rId12" Type="http://schemas.openxmlformats.org/officeDocument/2006/relationships/tags" Target="../tags/tag188.xml"/><Relationship Id="rId17" Type="http://schemas.openxmlformats.org/officeDocument/2006/relationships/image" Target="../media/image4.png"/><Relationship Id="rId2" Type="http://schemas.openxmlformats.org/officeDocument/2006/relationships/tags" Target="../tags/tag178.xml"/><Relationship Id="rId16" Type="http://schemas.openxmlformats.org/officeDocument/2006/relationships/image" Target="../media/image3.png"/><Relationship Id="rId1" Type="http://schemas.openxmlformats.org/officeDocument/2006/relationships/tags" Target="../tags/tag177.xml"/><Relationship Id="rId6" Type="http://schemas.openxmlformats.org/officeDocument/2006/relationships/tags" Target="../tags/tag182.xml"/><Relationship Id="rId11" Type="http://schemas.openxmlformats.org/officeDocument/2006/relationships/tags" Target="../tags/tag187.xml"/><Relationship Id="rId5" Type="http://schemas.openxmlformats.org/officeDocument/2006/relationships/tags" Target="../tags/tag181.xml"/><Relationship Id="rId15" Type="http://schemas.openxmlformats.org/officeDocument/2006/relationships/slideLayout" Target="../slideLayouts/slideLayout7.xml"/><Relationship Id="rId10" Type="http://schemas.openxmlformats.org/officeDocument/2006/relationships/tags" Target="../tags/tag186.xml"/><Relationship Id="rId4" Type="http://schemas.openxmlformats.org/officeDocument/2006/relationships/tags" Target="../tags/tag180.xml"/><Relationship Id="rId9" Type="http://schemas.openxmlformats.org/officeDocument/2006/relationships/tags" Target="../tags/tag185.xml"/><Relationship Id="rId14" Type="http://schemas.openxmlformats.org/officeDocument/2006/relationships/tags" Target="../tags/tag190.xml"/></Relationships>
</file>

<file path=ppt/slides/_rels/slide100.xml.rels><?xml version="1.0" encoding="UTF-8" standalone="yes"?>
<Relationships xmlns="http://schemas.openxmlformats.org/package/2006/relationships"><Relationship Id="rId8" Type="http://schemas.openxmlformats.org/officeDocument/2006/relationships/tags" Target="../tags/tag1444.xml"/><Relationship Id="rId13" Type="http://schemas.openxmlformats.org/officeDocument/2006/relationships/tags" Target="../tags/tag1449.xml"/><Relationship Id="rId3" Type="http://schemas.openxmlformats.org/officeDocument/2006/relationships/tags" Target="../tags/tag1439.xml"/><Relationship Id="rId7" Type="http://schemas.openxmlformats.org/officeDocument/2006/relationships/tags" Target="../tags/tag1443.xml"/><Relationship Id="rId12" Type="http://schemas.openxmlformats.org/officeDocument/2006/relationships/tags" Target="../tags/tag1448.xml"/><Relationship Id="rId17" Type="http://schemas.openxmlformats.org/officeDocument/2006/relationships/image" Target="../media/image4.png"/><Relationship Id="rId2" Type="http://schemas.openxmlformats.org/officeDocument/2006/relationships/tags" Target="../tags/tag1438.xml"/><Relationship Id="rId16" Type="http://schemas.openxmlformats.org/officeDocument/2006/relationships/image" Target="../media/image3.png"/><Relationship Id="rId1" Type="http://schemas.openxmlformats.org/officeDocument/2006/relationships/tags" Target="../tags/tag1437.xml"/><Relationship Id="rId6" Type="http://schemas.openxmlformats.org/officeDocument/2006/relationships/tags" Target="../tags/tag1442.xml"/><Relationship Id="rId11" Type="http://schemas.openxmlformats.org/officeDocument/2006/relationships/tags" Target="../tags/tag1447.xml"/><Relationship Id="rId5" Type="http://schemas.openxmlformats.org/officeDocument/2006/relationships/tags" Target="../tags/tag1441.xml"/><Relationship Id="rId15" Type="http://schemas.openxmlformats.org/officeDocument/2006/relationships/slideLayout" Target="../slideLayouts/slideLayout7.xml"/><Relationship Id="rId10" Type="http://schemas.openxmlformats.org/officeDocument/2006/relationships/tags" Target="../tags/tag1446.xml"/><Relationship Id="rId4" Type="http://schemas.openxmlformats.org/officeDocument/2006/relationships/tags" Target="../tags/tag1440.xml"/><Relationship Id="rId9" Type="http://schemas.openxmlformats.org/officeDocument/2006/relationships/tags" Target="../tags/tag1445.xml"/><Relationship Id="rId14" Type="http://schemas.openxmlformats.org/officeDocument/2006/relationships/tags" Target="../tags/tag1450.xml"/></Relationships>
</file>

<file path=ppt/slides/_rels/slide101.xml.rels><?xml version="1.0" encoding="UTF-8" standalone="yes"?>
<Relationships xmlns="http://schemas.openxmlformats.org/package/2006/relationships"><Relationship Id="rId8" Type="http://schemas.openxmlformats.org/officeDocument/2006/relationships/tags" Target="../tags/tag1458.xml"/><Relationship Id="rId13" Type="http://schemas.openxmlformats.org/officeDocument/2006/relationships/tags" Target="../tags/tag1463.xml"/><Relationship Id="rId3" Type="http://schemas.openxmlformats.org/officeDocument/2006/relationships/tags" Target="../tags/tag1453.xml"/><Relationship Id="rId7" Type="http://schemas.openxmlformats.org/officeDocument/2006/relationships/tags" Target="../tags/tag1457.xml"/><Relationship Id="rId12" Type="http://schemas.openxmlformats.org/officeDocument/2006/relationships/tags" Target="../tags/tag1462.xml"/><Relationship Id="rId17" Type="http://schemas.openxmlformats.org/officeDocument/2006/relationships/image" Target="../media/image4.png"/><Relationship Id="rId2" Type="http://schemas.openxmlformats.org/officeDocument/2006/relationships/tags" Target="../tags/tag1452.xml"/><Relationship Id="rId16" Type="http://schemas.openxmlformats.org/officeDocument/2006/relationships/image" Target="../media/image3.png"/><Relationship Id="rId1" Type="http://schemas.openxmlformats.org/officeDocument/2006/relationships/tags" Target="../tags/tag1451.xml"/><Relationship Id="rId6" Type="http://schemas.openxmlformats.org/officeDocument/2006/relationships/tags" Target="../tags/tag1456.xml"/><Relationship Id="rId11" Type="http://schemas.openxmlformats.org/officeDocument/2006/relationships/tags" Target="../tags/tag1461.xml"/><Relationship Id="rId5" Type="http://schemas.openxmlformats.org/officeDocument/2006/relationships/tags" Target="../tags/tag1455.xml"/><Relationship Id="rId15" Type="http://schemas.openxmlformats.org/officeDocument/2006/relationships/slideLayout" Target="../slideLayouts/slideLayout7.xml"/><Relationship Id="rId10" Type="http://schemas.openxmlformats.org/officeDocument/2006/relationships/tags" Target="../tags/tag1460.xml"/><Relationship Id="rId4" Type="http://schemas.openxmlformats.org/officeDocument/2006/relationships/tags" Target="../tags/tag1454.xml"/><Relationship Id="rId9" Type="http://schemas.openxmlformats.org/officeDocument/2006/relationships/tags" Target="../tags/tag1459.xml"/><Relationship Id="rId14" Type="http://schemas.openxmlformats.org/officeDocument/2006/relationships/tags" Target="../tags/tag1464.xml"/></Relationships>
</file>

<file path=ppt/slides/_rels/slide102.xml.rels><?xml version="1.0" encoding="UTF-8" standalone="yes"?>
<Relationships xmlns="http://schemas.openxmlformats.org/package/2006/relationships"><Relationship Id="rId8" Type="http://schemas.openxmlformats.org/officeDocument/2006/relationships/tags" Target="../tags/tag1472.xml"/><Relationship Id="rId13" Type="http://schemas.openxmlformats.org/officeDocument/2006/relationships/tags" Target="../tags/tag1477.xml"/><Relationship Id="rId18" Type="http://schemas.openxmlformats.org/officeDocument/2006/relationships/image" Target="../media/image42.png"/><Relationship Id="rId3" Type="http://schemas.openxmlformats.org/officeDocument/2006/relationships/tags" Target="../tags/tag1467.xml"/><Relationship Id="rId7" Type="http://schemas.openxmlformats.org/officeDocument/2006/relationships/tags" Target="../tags/tag1471.xml"/><Relationship Id="rId12" Type="http://schemas.openxmlformats.org/officeDocument/2006/relationships/tags" Target="../tags/tag1476.xml"/><Relationship Id="rId17" Type="http://schemas.openxmlformats.org/officeDocument/2006/relationships/image" Target="../media/image4.png"/><Relationship Id="rId2" Type="http://schemas.openxmlformats.org/officeDocument/2006/relationships/tags" Target="../tags/tag1466.xml"/><Relationship Id="rId16" Type="http://schemas.openxmlformats.org/officeDocument/2006/relationships/image" Target="../media/image3.png"/><Relationship Id="rId1" Type="http://schemas.openxmlformats.org/officeDocument/2006/relationships/tags" Target="../tags/tag1465.xml"/><Relationship Id="rId6" Type="http://schemas.openxmlformats.org/officeDocument/2006/relationships/tags" Target="../tags/tag1470.xml"/><Relationship Id="rId11" Type="http://schemas.openxmlformats.org/officeDocument/2006/relationships/tags" Target="../tags/tag1475.xml"/><Relationship Id="rId5" Type="http://schemas.openxmlformats.org/officeDocument/2006/relationships/tags" Target="../tags/tag1469.xml"/><Relationship Id="rId15" Type="http://schemas.openxmlformats.org/officeDocument/2006/relationships/slideLayout" Target="../slideLayouts/slideLayout7.xml"/><Relationship Id="rId10" Type="http://schemas.openxmlformats.org/officeDocument/2006/relationships/tags" Target="../tags/tag1474.xml"/><Relationship Id="rId4" Type="http://schemas.openxmlformats.org/officeDocument/2006/relationships/tags" Target="../tags/tag1468.xml"/><Relationship Id="rId9" Type="http://schemas.openxmlformats.org/officeDocument/2006/relationships/tags" Target="../tags/tag1473.xml"/><Relationship Id="rId14" Type="http://schemas.openxmlformats.org/officeDocument/2006/relationships/tags" Target="../tags/tag1478.xml"/></Relationships>
</file>

<file path=ppt/slides/_rels/slide103.xml.rels><?xml version="1.0" encoding="UTF-8" standalone="yes"?>
<Relationships xmlns="http://schemas.openxmlformats.org/package/2006/relationships"><Relationship Id="rId8" Type="http://schemas.openxmlformats.org/officeDocument/2006/relationships/tags" Target="../tags/tag1486.xml"/><Relationship Id="rId13" Type="http://schemas.openxmlformats.org/officeDocument/2006/relationships/tags" Target="../tags/tag1491.xml"/><Relationship Id="rId18" Type="http://schemas.openxmlformats.org/officeDocument/2006/relationships/image" Target="../media/image43.png"/><Relationship Id="rId3" Type="http://schemas.openxmlformats.org/officeDocument/2006/relationships/tags" Target="../tags/tag1481.xml"/><Relationship Id="rId7" Type="http://schemas.openxmlformats.org/officeDocument/2006/relationships/tags" Target="../tags/tag1485.xml"/><Relationship Id="rId12" Type="http://schemas.openxmlformats.org/officeDocument/2006/relationships/tags" Target="../tags/tag1490.xml"/><Relationship Id="rId17" Type="http://schemas.openxmlformats.org/officeDocument/2006/relationships/image" Target="../media/image4.png"/><Relationship Id="rId2" Type="http://schemas.openxmlformats.org/officeDocument/2006/relationships/tags" Target="../tags/tag1480.xml"/><Relationship Id="rId16" Type="http://schemas.openxmlformats.org/officeDocument/2006/relationships/image" Target="../media/image3.png"/><Relationship Id="rId1" Type="http://schemas.openxmlformats.org/officeDocument/2006/relationships/tags" Target="../tags/tag1479.xml"/><Relationship Id="rId6" Type="http://schemas.openxmlformats.org/officeDocument/2006/relationships/tags" Target="../tags/tag1484.xml"/><Relationship Id="rId11" Type="http://schemas.openxmlformats.org/officeDocument/2006/relationships/tags" Target="../tags/tag1489.xml"/><Relationship Id="rId5" Type="http://schemas.openxmlformats.org/officeDocument/2006/relationships/tags" Target="../tags/tag1483.xml"/><Relationship Id="rId15" Type="http://schemas.openxmlformats.org/officeDocument/2006/relationships/slideLayout" Target="../slideLayouts/slideLayout7.xml"/><Relationship Id="rId10" Type="http://schemas.openxmlformats.org/officeDocument/2006/relationships/tags" Target="../tags/tag1488.xml"/><Relationship Id="rId4" Type="http://schemas.openxmlformats.org/officeDocument/2006/relationships/tags" Target="../tags/tag1482.xml"/><Relationship Id="rId9" Type="http://schemas.openxmlformats.org/officeDocument/2006/relationships/tags" Target="../tags/tag1487.xml"/><Relationship Id="rId14" Type="http://schemas.openxmlformats.org/officeDocument/2006/relationships/tags" Target="../tags/tag1492.xml"/></Relationships>
</file>

<file path=ppt/slides/_rels/slide104.xml.rels><?xml version="1.0" encoding="UTF-8" standalone="yes"?>
<Relationships xmlns="http://schemas.openxmlformats.org/package/2006/relationships"><Relationship Id="rId8" Type="http://schemas.openxmlformats.org/officeDocument/2006/relationships/tags" Target="../tags/tag1500.xml"/><Relationship Id="rId13" Type="http://schemas.openxmlformats.org/officeDocument/2006/relationships/tags" Target="../tags/tag1505.xml"/><Relationship Id="rId3" Type="http://schemas.openxmlformats.org/officeDocument/2006/relationships/tags" Target="../tags/tag1495.xml"/><Relationship Id="rId7" Type="http://schemas.openxmlformats.org/officeDocument/2006/relationships/tags" Target="../tags/tag1499.xml"/><Relationship Id="rId12" Type="http://schemas.openxmlformats.org/officeDocument/2006/relationships/tags" Target="../tags/tag1504.xml"/><Relationship Id="rId17" Type="http://schemas.openxmlformats.org/officeDocument/2006/relationships/image" Target="../media/image4.png"/><Relationship Id="rId2" Type="http://schemas.openxmlformats.org/officeDocument/2006/relationships/tags" Target="../tags/tag1494.xml"/><Relationship Id="rId16" Type="http://schemas.openxmlformats.org/officeDocument/2006/relationships/image" Target="../media/image3.png"/><Relationship Id="rId1" Type="http://schemas.openxmlformats.org/officeDocument/2006/relationships/tags" Target="../tags/tag1493.xml"/><Relationship Id="rId6" Type="http://schemas.openxmlformats.org/officeDocument/2006/relationships/tags" Target="../tags/tag1498.xml"/><Relationship Id="rId11" Type="http://schemas.openxmlformats.org/officeDocument/2006/relationships/tags" Target="../tags/tag1503.xml"/><Relationship Id="rId5" Type="http://schemas.openxmlformats.org/officeDocument/2006/relationships/tags" Target="../tags/tag1497.xml"/><Relationship Id="rId15" Type="http://schemas.openxmlformats.org/officeDocument/2006/relationships/slideLayout" Target="../slideLayouts/slideLayout7.xml"/><Relationship Id="rId10" Type="http://schemas.openxmlformats.org/officeDocument/2006/relationships/tags" Target="../tags/tag1502.xml"/><Relationship Id="rId4" Type="http://schemas.openxmlformats.org/officeDocument/2006/relationships/tags" Target="../tags/tag1496.xml"/><Relationship Id="rId9" Type="http://schemas.openxmlformats.org/officeDocument/2006/relationships/tags" Target="../tags/tag1501.xml"/><Relationship Id="rId14" Type="http://schemas.openxmlformats.org/officeDocument/2006/relationships/tags" Target="../tags/tag1506.xml"/></Relationships>
</file>

<file path=ppt/slides/_rels/slide105.xml.rels><?xml version="1.0" encoding="UTF-8" standalone="yes"?>
<Relationships xmlns="http://schemas.openxmlformats.org/package/2006/relationships"><Relationship Id="rId8" Type="http://schemas.openxmlformats.org/officeDocument/2006/relationships/tags" Target="../tags/tag1514.xml"/><Relationship Id="rId13" Type="http://schemas.openxmlformats.org/officeDocument/2006/relationships/tags" Target="../tags/tag1519.xml"/><Relationship Id="rId3" Type="http://schemas.openxmlformats.org/officeDocument/2006/relationships/tags" Target="../tags/tag1509.xml"/><Relationship Id="rId7" Type="http://schemas.openxmlformats.org/officeDocument/2006/relationships/tags" Target="../tags/tag1513.xml"/><Relationship Id="rId12" Type="http://schemas.openxmlformats.org/officeDocument/2006/relationships/tags" Target="../tags/tag1518.xml"/><Relationship Id="rId17" Type="http://schemas.openxmlformats.org/officeDocument/2006/relationships/image" Target="../media/image4.png"/><Relationship Id="rId2" Type="http://schemas.openxmlformats.org/officeDocument/2006/relationships/tags" Target="../tags/tag1508.xml"/><Relationship Id="rId16" Type="http://schemas.openxmlformats.org/officeDocument/2006/relationships/image" Target="../media/image3.png"/><Relationship Id="rId1" Type="http://schemas.openxmlformats.org/officeDocument/2006/relationships/tags" Target="../tags/tag1507.xml"/><Relationship Id="rId6" Type="http://schemas.openxmlformats.org/officeDocument/2006/relationships/tags" Target="../tags/tag1512.xml"/><Relationship Id="rId11" Type="http://schemas.openxmlformats.org/officeDocument/2006/relationships/tags" Target="../tags/tag1517.xml"/><Relationship Id="rId5" Type="http://schemas.openxmlformats.org/officeDocument/2006/relationships/tags" Target="../tags/tag1511.xml"/><Relationship Id="rId15" Type="http://schemas.openxmlformats.org/officeDocument/2006/relationships/slideLayout" Target="../slideLayouts/slideLayout7.xml"/><Relationship Id="rId10" Type="http://schemas.openxmlformats.org/officeDocument/2006/relationships/tags" Target="../tags/tag1516.xml"/><Relationship Id="rId4" Type="http://schemas.openxmlformats.org/officeDocument/2006/relationships/tags" Target="../tags/tag1510.xml"/><Relationship Id="rId9" Type="http://schemas.openxmlformats.org/officeDocument/2006/relationships/tags" Target="../tags/tag1515.xml"/><Relationship Id="rId14" Type="http://schemas.openxmlformats.org/officeDocument/2006/relationships/tags" Target="../tags/tag1520.xml"/></Relationships>
</file>

<file path=ppt/slides/_rels/slide106.xml.rels><?xml version="1.0" encoding="UTF-8" standalone="yes"?>
<Relationships xmlns="http://schemas.openxmlformats.org/package/2006/relationships"><Relationship Id="rId8" Type="http://schemas.openxmlformats.org/officeDocument/2006/relationships/tags" Target="../tags/tag1528.xml"/><Relationship Id="rId13" Type="http://schemas.openxmlformats.org/officeDocument/2006/relationships/tags" Target="../tags/tag1533.xml"/><Relationship Id="rId3" Type="http://schemas.openxmlformats.org/officeDocument/2006/relationships/tags" Target="../tags/tag1523.xml"/><Relationship Id="rId7" Type="http://schemas.openxmlformats.org/officeDocument/2006/relationships/tags" Target="../tags/tag1527.xml"/><Relationship Id="rId12" Type="http://schemas.openxmlformats.org/officeDocument/2006/relationships/tags" Target="../tags/tag1532.xml"/><Relationship Id="rId17" Type="http://schemas.openxmlformats.org/officeDocument/2006/relationships/image" Target="../media/image4.png"/><Relationship Id="rId2" Type="http://schemas.openxmlformats.org/officeDocument/2006/relationships/tags" Target="../tags/tag1522.xml"/><Relationship Id="rId16" Type="http://schemas.openxmlformats.org/officeDocument/2006/relationships/image" Target="../media/image3.png"/><Relationship Id="rId1" Type="http://schemas.openxmlformats.org/officeDocument/2006/relationships/tags" Target="../tags/tag1521.xml"/><Relationship Id="rId6" Type="http://schemas.openxmlformats.org/officeDocument/2006/relationships/tags" Target="../tags/tag1526.xml"/><Relationship Id="rId11" Type="http://schemas.openxmlformats.org/officeDocument/2006/relationships/tags" Target="../tags/tag1531.xml"/><Relationship Id="rId5" Type="http://schemas.openxmlformats.org/officeDocument/2006/relationships/tags" Target="../tags/tag1525.xml"/><Relationship Id="rId15" Type="http://schemas.openxmlformats.org/officeDocument/2006/relationships/slideLayout" Target="../slideLayouts/slideLayout7.xml"/><Relationship Id="rId10" Type="http://schemas.openxmlformats.org/officeDocument/2006/relationships/tags" Target="../tags/tag1530.xml"/><Relationship Id="rId4" Type="http://schemas.openxmlformats.org/officeDocument/2006/relationships/tags" Target="../tags/tag1524.xml"/><Relationship Id="rId9" Type="http://schemas.openxmlformats.org/officeDocument/2006/relationships/tags" Target="../tags/tag1529.xml"/><Relationship Id="rId14" Type="http://schemas.openxmlformats.org/officeDocument/2006/relationships/tags" Target="../tags/tag1534.xml"/></Relationships>
</file>

<file path=ppt/slides/_rels/slide107.xml.rels><?xml version="1.0" encoding="UTF-8" standalone="yes"?>
<Relationships xmlns="http://schemas.openxmlformats.org/package/2006/relationships"><Relationship Id="rId8" Type="http://schemas.openxmlformats.org/officeDocument/2006/relationships/tags" Target="../tags/tag1542.xml"/><Relationship Id="rId13" Type="http://schemas.openxmlformats.org/officeDocument/2006/relationships/tags" Target="../tags/tag1547.xml"/><Relationship Id="rId3" Type="http://schemas.openxmlformats.org/officeDocument/2006/relationships/tags" Target="../tags/tag1537.xml"/><Relationship Id="rId7" Type="http://schemas.openxmlformats.org/officeDocument/2006/relationships/tags" Target="../tags/tag1541.xml"/><Relationship Id="rId12" Type="http://schemas.openxmlformats.org/officeDocument/2006/relationships/tags" Target="../tags/tag1546.xml"/><Relationship Id="rId17" Type="http://schemas.openxmlformats.org/officeDocument/2006/relationships/image" Target="../media/image4.png"/><Relationship Id="rId2" Type="http://schemas.openxmlformats.org/officeDocument/2006/relationships/tags" Target="../tags/tag1536.xml"/><Relationship Id="rId16" Type="http://schemas.openxmlformats.org/officeDocument/2006/relationships/image" Target="../media/image3.png"/><Relationship Id="rId1" Type="http://schemas.openxmlformats.org/officeDocument/2006/relationships/tags" Target="../tags/tag1535.xml"/><Relationship Id="rId6" Type="http://schemas.openxmlformats.org/officeDocument/2006/relationships/tags" Target="../tags/tag1540.xml"/><Relationship Id="rId11" Type="http://schemas.openxmlformats.org/officeDocument/2006/relationships/tags" Target="../tags/tag1545.xml"/><Relationship Id="rId5" Type="http://schemas.openxmlformats.org/officeDocument/2006/relationships/tags" Target="../tags/tag1539.xml"/><Relationship Id="rId15" Type="http://schemas.openxmlformats.org/officeDocument/2006/relationships/slideLayout" Target="../slideLayouts/slideLayout7.xml"/><Relationship Id="rId10" Type="http://schemas.openxmlformats.org/officeDocument/2006/relationships/tags" Target="../tags/tag1544.xml"/><Relationship Id="rId4" Type="http://schemas.openxmlformats.org/officeDocument/2006/relationships/tags" Target="../tags/tag1538.xml"/><Relationship Id="rId9" Type="http://schemas.openxmlformats.org/officeDocument/2006/relationships/tags" Target="../tags/tag1543.xml"/><Relationship Id="rId14" Type="http://schemas.openxmlformats.org/officeDocument/2006/relationships/tags" Target="../tags/tag1548.xml"/></Relationships>
</file>

<file path=ppt/slides/_rels/slide108.xml.rels><?xml version="1.0" encoding="UTF-8" standalone="yes"?>
<Relationships xmlns="http://schemas.openxmlformats.org/package/2006/relationships"><Relationship Id="rId8" Type="http://schemas.openxmlformats.org/officeDocument/2006/relationships/tags" Target="../tags/tag1556.xml"/><Relationship Id="rId13" Type="http://schemas.openxmlformats.org/officeDocument/2006/relationships/tags" Target="../tags/tag1561.xml"/><Relationship Id="rId18" Type="http://schemas.openxmlformats.org/officeDocument/2006/relationships/image" Target="../media/image44.emf"/><Relationship Id="rId3" Type="http://schemas.openxmlformats.org/officeDocument/2006/relationships/tags" Target="../tags/tag1551.xml"/><Relationship Id="rId7" Type="http://schemas.openxmlformats.org/officeDocument/2006/relationships/tags" Target="../tags/tag1555.xml"/><Relationship Id="rId12" Type="http://schemas.openxmlformats.org/officeDocument/2006/relationships/tags" Target="../tags/tag1560.xml"/><Relationship Id="rId17" Type="http://schemas.openxmlformats.org/officeDocument/2006/relationships/image" Target="../media/image4.png"/><Relationship Id="rId2" Type="http://schemas.openxmlformats.org/officeDocument/2006/relationships/tags" Target="../tags/tag1550.xml"/><Relationship Id="rId16" Type="http://schemas.openxmlformats.org/officeDocument/2006/relationships/image" Target="../media/image3.png"/><Relationship Id="rId1" Type="http://schemas.openxmlformats.org/officeDocument/2006/relationships/tags" Target="../tags/tag1549.xml"/><Relationship Id="rId6" Type="http://schemas.openxmlformats.org/officeDocument/2006/relationships/tags" Target="../tags/tag1554.xml"/><Relationship Id="rId11" Type="http://schemas.openxmlformats.org/officeDocument/2006/relationships/tags" Target="../tags/tag1559.xml"/><Relationship Id="rId5" Type="http://schemas.openxmlformats.org/officeDocument/2006/relationships/tags" Target="../tags/tag1553.xml"/><Relationship Id="rId15" Type="http://schemas.openxmlformats.org/officeDocument/2006/relationships/slideLayout" Target="../slideLayouts/slideLayout7.xml"/><Relationship Id="rId10" Type="http://schemas.openxmlformats.org/officeDocument/2006/relationships/tags" Target="../tags/tag1558.xml"/><Relationship Id="rId4" Type="http://schemas.openxmlformats.org/officeDocument/2006/relationships/tags" Target="../tags/tag1552.xml"/><Relationship Id="rId9" Type="http://schemas.openxmlformats.org/officeDocument/2006/relationships/tags" Target="../tags/tag1557.xml"/><Relationship Id="rId14" Type="http://schemas.openxmlformats.org/officeDocument/2006/relationships/tags" Target="../tags/tag1562.xml"/></Relationships>
</file>

<file path=ppt/slides/_rels/slide109.xml.rels><?xml version="1.0" encoding="UTF-8" standalone="yes"?>
<Relationships xmlns="http://schemas.openxmlformats.org/package/2006/relationships"><Relationship Id="rId8" Type="http://schemas.openxmlformats.org/officeDocument/2006/relationships/tags" Target="../tags/tag1570.xml"/><Relationship Id="rId13" Type="http://schemas.openxmlformats.org/officeDocument/2006/relationships/tags" Target="../tags/tag1575.xml"/><Relationship Id="rId3" Type="http://schemas.openxmlformats.org/officeDocument/2006/relationships/tags" Target="../tags/tag1565.xml"/><Relationship Id="rId7" Type="http://schemas.openxmlformats.org/officeDocument/2006/relationships/tags" Target="../tags/tag1569.xml"/><Relationship Id="rId12" Type="http://schemas.openxmlformats.org/officeDocument/2006/relationships/tags" Target="../tags/tag1574.xml"/><Relationship Id="rId17" Type="http://schemas.openxmlformats.org/officeDocument/2006/relationships/image" Target="../media/image4.png"/><Relationship Id="rId2" Type="http://schemas.openxmlformats.org/officeDocument/2006/relationships/tags" Target="../tags/tag1564.xml"/><Relationship Id="rId16" Type="http://schemas.openxmlformats.org/officeDocument/2006/relationships/image" Target="../media/image3.png"/><Relationship Id="rId1" Type="http://schemas.openxmlformats.org/officeDocument/2006/relationships/tags" Target="../tags/tag1563.xml"/><Relationship Id="rId6" Type="http://schemas.openxmlformats.org/officeDocument/2006/relationships/tags" Target="../tags/tag1568.xml"/><Relationship Id="rId11" Type="http://schemas.openxmlformats.org/officeDocument/2006/relationships/tags" Target="../tags/tag1573.xml"/><Relationship Id="rId5" Type="http://schemas.openxmlformats.org/officeDocument/2006/relationships/tags" Target="../tags/tag1567.xml"/><Relationship Id="rId15" Type="http://schemas.openxmlformats.org/officeDocument/2006/relationships/slideLayout" Target="../slideLayouts/slideLayout7.xml"/><Relationship Id="rId10" Type="http://schemas.openxmlformats.org/officeDocument/2006/relationships/tags" Target="../tags/tag1572.xml"/><Relationship Id="rId4" Type="http://schemas.openxmlformats.org/officeDocument/2006/relationships/tags" Target="../tags/tag1566.xml"/><Relationship Id="rId9" Type="http://schemas.openxmlformats.org/officeDocument/2006/relationships/tags" Target="../tags/tag1571.xml"/><Relationship Id="rId14" Type="http://schemas.openxmlformats.org/officeDocument/2006/relationships/tags" Target="../tags/tag1576.xml"/></Relationships>
</file>

<file path=ppt/slides/_rels/slide11.xml.rels><?xml version="1.0" encoding="UTF-8" standalone="yes"?>
<Relationships xmlns="http://schemas.openxmlformats.org/package/2006/relationships"><Relationship Id="rId8" Type="http://schemas.openxmlformats.org/officeDocument/2006/relationships/tags" Target="../tags/tag198.xml"/><Relationship Id="rId13" Type="http://schemas.openxmlformats.org/officeDocument/2006/relationships/tags" Target="../tags/tag203.xml"/><Relationship Id="rId3" Type="http://schemas.openxmlformats.org/officeDocument/2006/relationships/tags" Target="../tags/tag193.xml"/><Relationship Id="rId7" Type="http://schemas.openxmlformats.org/officeDocument/2006/relationships/tags" Target="../tags/tag197.xml"/><Relationship Id="rId12" Type="http://schemas.openxmlformats.org/officeDocument/2006/relationships/tags" Target="../tags/tag202.xml"/><Relationship Id="rId17" Type="http://schemas.openxmlformats.org/officeDocument/2006/relationships/image" Target="../media/image4.png"/><Relationship Id="rId2" Type="http://schemas.openxmlformats.org/officeDocument/2006/relationships/tags" Target="../tags/tag192.xml"/><Relationship Id="rId16" Type="http://schemas.openxmlformats.org/officeDocument/2006/relationships/image" Target="../media/image3.png"/><Relationship Id="rId1" Type="http://schemas.openxmlformats.org/officeDocument/2006/relationships/tags" Target="../tags/tag191.xml"/><Relationship Id="rId6" Type="http://schemas.openxmlformats.org/officeDocument/2006/relationships/tags" Target="../tags/tag196.xml"/><Relationship Id="rId11" Type="http://schemas.openxmlformats.org/officeDocument/2006/relationships/tags" Target="../tags/tag201.xml"/><Relationship Id="rId5" Type="http://schemas.openxmlformats.org/officeDocument/2006/relationships/tags" Target="../tags/tag195.xml"/><Relationship Id="rId15" Type="http://schemas.openxmlformats.org/officeDocument/2006/relationships/slideLayout" Target="../slideLayouts/slideLayout7.xml"/><Relationship Id="rId10" Type="http://schemas.openxmlformats.org/officeDocument/2006/relationships/tags" Target="../tags/tag200.xml"/><Relationship Id="rId4" Type="http://schemas.openxmlformats.org/officeDocument/2006/relationships/tags" Target="../tags/tag194.xml"/><Relationship Id="rId9" Type="http://schemas.openxmlformats.org/officeDocument/2006/relationships/tags" Target="../tags/tag199.xml"/><Relationship Id="rId14" Type="http://schemas.openxmlformats.org/officeDocument/2006/relationships/tags" Target="../tags/tag204.xml"/></Relationships>
</file>

<file path=ppt/slides/_rels/slide110.xml.rels><?xml version="1.0" encoding="UTF-8" standalone="yes"?>
<Relationships xmlns="http://schemas.openxmlformats.org/package/2006/relationships"><Relationship Id="rId8" Type="http://schemas.openxmlformats.org/officeDocument/2006/relationships/tags" Target="../tags/tag1584.xml"/><Relationship Id="rId13" Type="http://schemas.openxmlformats.org/officeDocument/2006/relationships/tags" Target="../tags/tag1589.xml"/><Relationship Id="rId3" Type="http://schemas.openxmlformats.org/officeDocument/2006/relationships/tags" Target="../tags/tag1579.xml"/><Relationship Id="rId7" Type="http://schemas.openxmlformats.org/officeDocument/2006/relationships/tags" Target="../tags/tag1583.xml"/><Relationship Id="rId12" Type="http://schemas.openxmlformats.org/officeDocument/2006/relationships/tags" Target="../tags/tag1588.xml"/><Relationship Id="rId17" Type="http://schemas.openxmlformats.org/officeDocument/2006/relationships/image" Target="../media/image4.png"/><Relationship Id="rId2" Type="http://schemas.openxmlformats.org/officeDocument/2006/relationships/tags" Target="../tags/tag1578.xml"/><Relationship Id="rId16" Type="http://schemas.openxmlformats.org/officeDocument/2006/relationships/image" Target="../media/image3.png"/><Relationship Id="rId1" Type="http://schemas.openxmlformats.org/officeDocument/2006/relationships/tags" Target="../tags/tag1577.xml"/><Relationship Id="rId6" Type="http://schemas.openxmlformats.org/officeDocument/2006/relationships/tags" Target="../tags/tag1582.xml"/><Relationship Id="rId11" Type="http://schemas.openxmlformats.org/officeDocument/2006/relationships/tags" Target="../tags/tag1587.xml"/><Relationship Id="rId5" Type="http://schemas.openxmlformats.org/officeDocument/2006/relationships/tags" Target="../tags/tag1581.xml"/><Relationship Id="rId15" Type="http://schemas.openxmlformats.org/officeDocument/2006/relationships/slideLayout" Target="../slideLayouts/slideLayout7.xml"/><Relationship Id="rId10" Type="http://schemas.openxmlformats.org/officeDocument/2006/relationships/tags" Target="../tags/tag1586.xml"/><Relationship Id="rId4" Type="http://schemas.openxmlformats.org/officeDocument/2006/relationships/tags" Target="../tags/tag1580.xml"/><Relationship Id="rId9" Type="http://schemas.openxmlformats.org/officeDocument/2006/relationships/tags" Target="../tags/tag1585.xml"/><Relationship Id="rId14" Type="http://schemas.openxmlformats.org/officeDocument/2006/relationships/tags" Target="../tags/tag1590.xml"/></Relationships>
</file>

<file path=ppt/slides/_rels/slide111.xml.rels><?xml version="1.0" encoding="UTF-8" standalone="yes"?>
<Relationships xmlns="http://schemas.openxmlformats.org/package/2006/relationships"><Relationship Id="rId8" Type="http://schemas.openxmlformats.org/officeDocument/2006/relationships/tags" Target="../tags/tag1598.xml"/><Relationship Id="rId13" Type="http://schemas.openxmlformats.org/officeDocument/2006/relationships/tags" Target="../tags/tag1603.xml"/><Relationship Id="rId3" Type="http://schemas.openxmlformats.org/officeDocument/2006/relationships/tags" Target="../tags/tag1593.xml"/><Relationship Id="rId7" Type="http://schemas.openxmlformats.org/officeDocument/2006/relationships/tags" Target="../tags/tag1597.xml"/><Relationship Id="rId12" Type="http://schemas.openxmlformats.org/officeDocument/2006/relationships/tags" Target="../tags/tag1602.xml"/><Relationship Id="rId17" Type="http://schemas.openxmlformats.org/officeDocument/2006/relationships/image" Target="../media/image4.png"/><Relationship Id="rId2" Type="http://schemas.openxmlformats.org/officeDocument/2006/relationships/tags" Target="../tags/tag1592.xml"/><Relationship Id="rId16" Type="http://schemas.openxmlformats.org/officeDocument/2006/relationships/image" Target="../media/image3.png"/><Relationship Id="rId1" Type="http://schemas.openxmlformats.org/officeDocument/2006/relationships/tags" Target="../tags/tag1591.xml"/><Relationship Id="rId6" Type="http://schemas.openxmlformats.org/officeDocument/2006/relationships/tags" Target="../tags/tag1596.xml"/><Relationship Id="rId11" Type="http://schemas.openxmlformats.org/officeDocument/2006/relationships/tags" Target="../tags/tag1601.xml"/><Relationship Id="rId5" Type="http://schemas.openxmlformats.org/officeDocument/2006/relationships/tags" Target="../tags/tag1595.xml"/><Relationship Id="rId15" Type="http://schemas.openxmlformats.org/officeDocument/2006/relationships/slideLayout" Target="../slideLayouts/slideLayout7.xml"/><Relationship Id="rId10" Type="http://schemas.openxmlformats.org/officeDocument/2006/relationships/tags" Target="../tags/tag1600.xml"/><Relationship Id="rId4" Type="http://schemas.openxmlformats.org/officeDocument/2006/relationships/tags" Target="../tags/tag1594.xml"/><Relationship Id="rId9" Type="http://schemas.openxmlformats.org/officeDocument/2006/relationships/tags" Target="../tags/tag1599.xml"/><Relationship Id="rId14" Type="http://schemas.openxmlformats.org/officeDocument/2006/relationships/tags" Target="../tags/tag1604.xml"/></Relationships>
</file>

<file path=ppt/slides/_rels/slide112.xml.rels><?xml version="1.0" encoding="UTF-8" standalone="yes"?>
<Relationships xmlns="http://schemas.openxmlformats.org/package/2006/relationships"><Relationship Id="rId8" Type="http://schemas.openxmlformats.org/officeDocument/2006/relationships/tags" Target="../tags/tag1612.xml"/><Relationship Id="rId13" Type="http://schemas.openxmlformats.org/officeDocument/2006/relationships/tags" Target="../tags/tag1617.xml"/><Relationship Id="rId18" Type="http://schemas.openxmlformats.org/officeDocument/2006/relationships/image" Target="../media/image45.png"/><Relationship Id="rId3" Type="http://schemas.openxmlformats.org/officeDocument/2006/relationships/tags" Target="../tags/tag1607.xml"/><Relationship Id="rId7" Type="http://schemas.openxmlformats.org/officeDocument/2006/relationships/tags" Target="../tags/tag1611.xml"/><Relationship Id="rId12" Type="http://schemas.openxmlformats.org/officeDocument/2006/relationships/tags" Target="../tags/tag1616.xml"/><Relationship Id="rId17" Type="http://schemas.openxmlformats.org/officeDocument/2006/relationships/image" Target="../media/image4.png"/><Relationship Id="rId2" Type="http://schemas.openxmlformats.org/officeDocument/2006/relationships/tags" Target="../tags/tag1606.xml"/><Relationship Id="rId16" Type="http://schemas.openxmlformats.org/officeDocument/2006/relationships/image" Target="../media/image3.png"/><Relationship Id="rId1" Type="http://schemas.openxmlformats.org/officeDocument/2006/relationships/tags" Target="../tags/tag1605.xml"/><Relationship Id="rId6" Type="http://schemas.openxmlformats.org/officeDocument/2006/relationships/tags" Target="../tags/tag1610.xml"/><Relationship Id="rId11" Type="http://schemas.openxmlformats.org/officeDocument/2006/relationships/tags" Target="../tags/tag1615.xml"/><Relationship Id="rId5" Type="http://schemas.openxmlformats.org/officeDocument/2006/relationships/tags" Target="../tags/tag1609.xml"/><Relationship Id="rId15" Type="http://schemas.openxmlformats.org/officeDocument/2006/relationships/slideLayout" Target="../slideLayouts/slideLayout7.xml"/><Relationship Id="rId10" Type="http://schemas.openxmlformats.org/officeDocument/2006/relationships/tags" Target="../tags/tag1614.xml"/><Relationship Id="rId4" Type="http://schemas.openxmlformats.org/officeDocument/2006/relationships/tags" Target="../tags/tag1608.xml"/><Relationship Id="rId9" Type="http://schemas.openxmlformats.org/officeDocument/2006/relationships/tags" Target="../tags/tag1613.xml"/><Relationship Id="rId14" Type="http://schemas.openxmlformats.org/officeDocument/2006/relationships/tags" Target="../tags/tag1618.xml"/></Relationships>
</file>

<file path=ppt/slides/_rels/slide113.xml.rels><?xml version="1.0" encoding="UTF-8" standalone="yes"?>
<Relationships xmlns="http://schemas.openxmlformats.org/package/2006/relationships"><Relationship Id="rId8" Type="http://schemas.openxmlformats.org/officeDocument/2006/relationships/tags" Target="../tags/tag1626.xml"/><Relationship Id="rId13" Type="http://schemas.openxmlformats.org/officeDocument/2006/relationships/tags" Target="../tags/tag1631.xml"/><Relationship Id="rId3" Type="http://schemas.openxmlformats.org/officeDocument/2006/relationships/tags" Target="../tags/tag1621.xml"/><Relationship Id="rId7" Type="http://schemas.openxmlformats.org/officeDocument/2006/relationships/tags" Target="../tags/tag1625.xml"/><Relationship Id="rId12" Type="http://schemas.openxmlformats.org/officeDocument/2006/relationships/tags" Target="../tags/tag1630.xml"/><Relationship Id="rId17" Type="http://schemas.openxmlformats.org/officeDocument/2006/relationships/image" Target="../media/image4.png"/><Relationship Id="rId2" Type="http://schemas.openxmlformats.org/officeDocument/2006/relationships/tags" Target="../tags/tag1620.xml"/><Relationship Id="rId16" Type="http://schemas.openxmlformats.org/officeDocument/2006/relationships/image" Target="../media/image3.png"/><Relationship Id="rId1" Type="http://schemas.openxmlformats.org/officeDocument/2006/relationships/tags" Target="../tags/tag1619.xml"/><Relationship Id="rId6" Type="http://schemas.openxmlformats.org/officeDocument/2006/relationships/tags" Target="../tags/tag1624.xml"/><Relationship Id="rId11" Type="http://schemas.openxmlformats.org/officeDocument/2006/relationships/tags" Target="../tags/tag1629.xml"/><Relationship Id="rId5" Type="http://schemas.openxmlformats.org/officeDocument/2006/relationships/tags" Target="../tags/tag1623.xml"/><Relationship Id="rId15" Type="http://schemas.openxmlformats.org/officeDocument/2006/relationships/slideLayout" Target="../slideLayouts/slideLayout7.xml"/><Relationship Id="rId10" Type="http://schemas.openxmlformats.org/officeDocument/2006/relationships/tags" Target="../tags/tag1628.xml"/><Relationship Id="rId4" Type="http://schemas.openxmlformats.org/officeDocument/2006/relationships/tags" Target="../tags/tag1622.xml"/><Relationship Id="rId9" Type="http://schemas.openxmlformats.org/officeDocument/2006/relationships/tags" Target="../tags/tag1627.xml"/><Relationship Id="rId14" Type="http://schemas.openxmlformats.org/officeDocument/2006/relationships/tags" Target="../tags/tag1632.xml"/></Relationships>
</file>

<file path=ppt/slides/_rels/slide114.xml.rels><?xml version="1.0" encoding="UTF-8" standalone="yes"?>
<Relationships xmlns="http://schemas.openxmlformats.org/package/2006/relationships"><Relationship Id="rId8" Type="http://schemas.openxmlformats.org/officeDocument/2006/relationships/tags" Target="../tags/tag1640.xml"/><Relationship Id="rId13" Type="http://schemas.openxmlformats.org/officeDocument/2006/relationships/tags" Target="../tags/tag1645.xml"/><Relationship Id="rId3" Type="http://schemas.openxmlformats.org/officeDocument/2006/relationships/tags" Target="../tags/tag1635.xml"/><Relationship Id="rId7" Type="http://schemas.openxmlformats.org/officeDocument/2006/relationships/tags" Target="../tags/tag1639.xml"/><Relationship Id="rId12" Type="http://schemas.openxmlformats.org/officeDocument/2006/relationships/tags" Target="../tags/tag1644.xml"/><Relationship Id="rId17" Type="http://schemas.openxmlformats.org/officeDocument/2006/relationships/image" Target="../media/image4.png"/><Relationship Id="rId2" Type="http://schemas.openxmlformats.org/officeDocument/2006/relationships/tags" Target="../tags/tag1634.xml"/><Relationship Id="rId16" Type="http://schemas.openxmlformats.org/officeDocument/2006/relationships/image" Target="../media/image3.png"/><Relationship Id="rId1" Type="http://schemas.openxmlformats.org/officeDocument/2006/relationships/tags" Target="../tags/tag1633.xml"/><Relationship Id="rId6" Type="http://schemas.openxmlformats.org/officeDocument/2006/relationships/tags" Target="../tags/tag1638.xml"/><Relationship Id="rId11" Type="http://schemas.openxmlformats.org/officeDocument/2006/relationships/tags" Target="../tags/tag1643.xml"/><Relationship Id="rId5" Type="http://schemas.openxmlformats.org/officeDocument/2006/relationships/tags" Target="../tags/tag1637.xml"/><Relationship Id="rId15" Type="http://schemas.openxmlformats.org/officeDocument/2006/relationships/slideLayout" Target="../slideLayouts/slideLayout7.xml"/><Relationship Id="rId10" Type="http://schemas.openxmlformats.org/officeDocument/2006/relationships/tags" Target="../tags/tag1642.xml"/><Relationship Id="rId4" Type="http://schemas.openxmlformats.org/officeDocument/2006/relationships/tags" Target="../tags/tag1636.xml"/><Relationship Id="rId9" Type="http://schemas.openxmlformats.org/officeDocument/2006/relationships/tags" Target="../tags/tag1641.xml"/><Relationship Id="rId14" Type="http://schemas.openxmlformats.org/officeDocument/2006/relationships/tags" Target="../tags/tag1646.xml"/></Relationships>
</file>

<file path=ppt/slides/_rels/slide115.xml.rels><?xml version="1.0" encoding="UTF-8" standalone="yes"?>
<Relationships xmlns="http://schemas.openxmlformats.org/package/2006/relationships"><Relationship Id="rId8" Type="http://schemas.openxmlformats.org/officeDocument/2006/relationships/tags" Target="../tags/tag1654.xml"/><Relationship Id="rId13" Type="http://schemas.openxmlformats.org/officeDocument/2006/relationships/tags" Target="../tags/tag1659.xml"/><Relationship Id="rId3" Type="http://schemas.openxmlformats.org/officeDocument/2006/relationships/tags" Target="../tags/tag1649.xml"/><Relationship Id="rId7" Type="http://schemas.openxmlformats.org/officeDocument/2006/relationships/tags" Target="../tags/tag1653.xml"/><Relationship Id="rId12" Type="http://schemas.openxmlformats.org/officeDocument/2006/relationships/tags" Target="../tags/tag1658.xml"/><Relationship Id="rId17" Type="http://schemas.openxmlformats.org/officeDocument/2006/relationships/image" Target="../media/image4.png"/><Relationship Id="rId2" Type="http://schemas.openxmlformats.org/officeDocument/2006/relationships/tags" Target="../tags/tag1648.xml"/><Relationship Id="rId16" Type="http://schemas.openxmlformats.org/officeDocument/2006/relationships/image" Target="../media/image3.png"/><Relationship Id="rId1" Type="http://schemas.openxmlformats.org/officeDocument/2006/relationships/tags" Target="../tags/tag1647.xml"/><Relationship Id="rId6" Type="http://schemas.openxmlformats.org/officeDocument/2006/relationships/tags" Target="../tags/tag1652.xml"/><Relationship Id="rId11" Type="http://schemas.openxmlformats.org/officeDocument/2006/relationships/tags" Target="../tags/tag1657.xml"/><Relationship Id="rId5" Type="http://schemas.openxmlformats.org/officeDocument/2006/relationships/tags" Target="../tags/tag1651.xml"/><Relationship Id="rId15" Type="http://schemas.openxmlformats.org/officeDocument/2006/relationships/slideLayout" Target="../slideLayouts/slideLayout7.xml"/><Relationship Id="rId10" Type="http://schemas.openxmlformats.org/officeDocument/2006/relationships/tags" Target="../tags/tag1656.xml"/><Relationship Id="rId4" Type="http://schemas.openxmlformats.org/officeDocument/2006/relationships/tags" Target="../tags/tag1650.xml"/><Relationship Id="rId9" Type="http://schemas.openxmlformats.org/officeDocument/2006/relationships/tags" Target="../tags/tag1655.xml"/><Relationship Id="rId14" Type="http://schemas.openxmlformats.org/officeDocument/2006/relationships/tags" Target="../tags/tag1660.xml"/></Relationships>
</file>

<file path=ppt/slides/_rels/slide116.xml.rels><?xml version="1.0" encoding="UTF-8" standalone="yes"?>
<Relationships xmlns="http://schemas.openxmlformats.org/package/2006/relationships"><Relationship Id="rId8" Type="http://schemas.openxmlformats.org/officeDocument/2006/relationships/tags" Target="../tags/tag1668.xml"/><Relationship Id="rId13" Type="http://schemas.openxmlformats.org/officeDocument/2006/relationships/tags" Target="../tags/tag1673.xml"/><Relationship Id="rId3" Type="http://schemas.openxmlformats.org/officeDocument/2006/relationships/tags" Target="../tags/tag1663.xml"/><Relationship Id="rId7" Type="http://schemas.openxmlformats.org/officeDocument/2006/relationships/tags" Target="../tags/tag1667.xml"/><Relationship Id="rId12" Type="http://schemas.openxmlformats.org/officeDocument/2006/relationships/tags" Target="../tags/tag1672.xml"/><Relationship Id="rId17" Type="http://schemas.openxmlformats.org/officeDocument/2006/relationships/image" Target="../media/image4.png"/><Relationship Id="rId2" Type="http://schemas.openxmlformats.org/officeDocument/2006/relationships/tags" Target="../tags/tag1662.xml"/><Relationship Id="rId16" Type="http://schemas.openxmlformats.org/officeDocument/2006/relationships/image" Target="../media/image3.png"/><Relationship Id="rId1" Type="http://schemas.openxmlformats.org/officeDocument/2006/relationships/tags" Target="../tags/tag1661.xml"/><Relationship Id="rId6" Type="http://schemas.openxmlformats.org/officeDocument/2006/relationships/tags" Target="../tags/tag1666.xml"/><Relationship Id="rId11" Type="http://schemas.openxmlformats.org/officeDocument/2006/relationships/tags" Target="../tags/tag1671.xml"/><Relationship Id="rId5" Type="http://schemas.openxmlformats.org/officeDocument/2006/relationships/tags" Target="../tags/tag1665.xml"/><Relationship Id="rId15" Type="http://schemas.openxmlformats.org/officeDocument/2006/relationships/slideLayout" Target="../slideLayouts/slideLayout7.xml"/><Relationship Id="rId10" Type="http://schemas.openxmlformats.org/officeDocument/2006/relationships/tags" Target="../tags/tag1670.xml"/><Relationship Id="rId4" Type="http://schemas.openxmlformats.org/officeDocument/2006/relationships/tags" Target="../tags/tag1664.xml"/><Relationship Id="rId9" Type="http://schemas.openxmlformats.org/officeDocument/2006/relationships/tags" Target="../tags/tag1669.xml"/><Relationship Id="rId14" Type="http://schemas.openxmlformats.org/officeDocument/2006/relationships/tags" Target="../tags/tag1674.xml"/></Relationships>
</file>

<file path=ppt/slides/_rels/slide117.xml.rels><?xml version="1.0" encoding="UTF-8" standalone="yes"?>
<Relationships xmlns="http://schemas.openxmlformats.org/package/2006/relationships"><Relationship Id="rId8" Type="http://schemas.openxmlformats.org/officeDocument/2006/relationships/tags" Target="../tags/tag1682.xml"/><Relationship Id="rId13" Type="http://schemas.openxmlformats.org/officeDocument/2006/relationships/tags" Target="../tags/tag1687.xml"/><Relationship Id="rId3" Type="http://schemas.openxmlformats.org/officeDocument/2006/relationships/tags" Target="../tags/tag1677.xml"/><Relationship Id="rId7" Type="http://schemas.openxmlformats.org/officeDocument/2006/relationships/tags" Target="../tags/tag1681.xml"/><Relationship Id="rId12" Type="http://schemas.openxmlformats.org/officeDocument/2006/relationships/tags" Target="../tags/tag1686.xml"/><Relationship Id="rId17" Type="http://schemas.openxmlformats.org/officeDocument/2006/relationships/image" Target="../media/image4.png"/><Relationship Id="rId2" Type="http://schemas.openxmlformats.org/officeDocument/2006/relationships/tags" Target="../tags/tag1676.xml"/><Relationship Id="rId16" Type="http://schemas.openxmlformats.org/officeDocument/2006/relationships/image" Target="../media/image3.png"/><Relationship Id="rId1" Type="http://schemas.openxmlformats.org/officeDocument/2006/relationships/tags" Target="../tags/tag1675.xml"/><Relationship Id="rId6" Type="http://schemas.openxmlformats.org/officeDocument/2006/relationships/tags" Target="../tags/tag1680.xml"/><Relationship Id="rId11" Type="http://schemas.openxmlformats.org/officeDocument/2006/relationships/tags" Target="../tags/tag1685.xml"/><Relationship Id="rId5" Type="http://schemas.openxmlformats.org/officeDocument/2006/relationships/tags" Target="../tags/tag1679.xml"/><Relationship Id="rId15" Type="http://schemas.openxmlformats.org/officeDocument/2006/relationships/slideLayout" Target="../slideLayouts/slideLayout7.xml"/><Relationship Id="rId10" Type="http://schemas.openxmlformats.org/officeDocument/2006/relationships/tags" Target="../tags/tag1684.xml"/><Relationship Id="rId4" Type="http://schemas.openxmlformats.org/officeDocument/2006/relationships/tags" Target="../tags/tag1678.xml"/><Relationship Id="rId9" Type="http://schemas.openxmlformats.org/officeDocument/2006/relationships/tags" Target="../tags/tag1683.xml"/><Relationship Id="rId14" Type="http://schemas.openxmlformats.org/officeDocument/2006/relationships/tags" Target="../tags/tag1688.xml"/></Relationships>
</file>

<file path=ppt/slides/_rels/slide118.xml.rels><?xml version="1.0" encoding="UTF-8" standalone="yes"?>
<Relationships xmlns="http://schemas.openxmlformats.org/package/2006/relationships"><Relationship Id="rId8" Type="http://schemas.openxmlformats.org/officeDocument/2006/relationships/tags" Target="../tags/tag1696.xml"/><Relationship Id="rId13" Type="http://schemas.openxmlformats.org/officeDocument/2006/relationships/tags" Target="../tags/tag1701.xml"/><Relationship Id="rId3" Type="http://schemas.openxmlformats.org/officeDocument/2006/relationships/tags" Target="../tags/tag1691.xml"/><Relationship Id="rId7" Type="http://schemas.openxmlformats.org/officeDocument/2006/relationships/tags" Target="../tags/tag1695.xml"/><Relationship Id="rId12" Type="http://schemas.openxmlformats.org/officeDocument/2006/relationships/tags" Target="../tags/tag1700.xml"/><Relationship Id="rId17" Type="http://schemas.openxmlformats.org/officeDocument/2006/relationships/image" Target="../media/image4.png"/><Relationship Id="rId2" Type="http://schemas.openxmlformats.org/officeDocument/2006/relationships/tags" Target="../tags/tag1690.xml"/><Relationship Id="rId16" Type="http://schemas.openxmlformats.org/officeDocument/2006/relationships/image" Target="../media/image3.png"/><Relationship Id="rId1" Type="http://schemas.openxmlformats.org/officeDocument/2006/relationships/tags" Target="../tags/tag1689.xml"/><Relationship Id="rId6" Type="http://schemas.openxmlformats.org/officeDocument/2006/relationships/tags" Target="../tags/tag1694.xml"/><Relationship Id="rId11" Type="http://schemas.openxmlformats.org/officeDocument/2006/relationships/tags" Target="../tags/tag1699.xml"/><Relationship Id="rId5" Type="http://schemas.openxmlformats.org/officeDocument/2006/relationships/tags" Target="../tags/tag1693.xml"/><Relationship Id="rId15" Type="http://schemas.openxmlformats.org/officeDocument/2006/relationships/slideLayout" Target="../slideLayouts/slideLayout7.xml"/><Relationship Id="rId10" Type="http://schemas.openxmlformats.org/officeDocument/2006/relationships/tags" Target="../tags/tag1698.xml"/><Relationship Id="rId4" Type="http://schemas.openxmlformats.org/officeDocument/2006/relationships/tags" Target="../tags/tag1692.xml"/><Relationship Id="rId9" Type="http://schemas.openxmlformats.org/officeDocument/2006/relationships/tags" Target="../tags/tag1697.xml"/><Relationship Id="rId14" Type="http://schemas.openxmlformats.org/officeDocument/2006/relationships/tags" Target="../tags/tag1702.xml"/></Relationships>
</file>

<file path=ppt/slides/_rels/slide119.xml.rels><?xml version="1.0" encoding="UTF-8" standalone="yes"?>
<Relationships xmlns="http://schemas.openxmlformats.org/package/2006/relationships"><Relationship Id="rId8" Type="http://schemas.openxmlformats.org/officeDocument/2006/relationships/tags" Target="../tags/tag1710.xml"/><Relationship Id="rId13" Type="http://schemas.openxmlformats.org/officeDocument/2006/relationships/tags" Target="../tags/tag1715.xml"/><Relationship Id="rId3" Type="http://schemas.openxmlformats.org/officeDocument/2006/relationships/tags" Target="../tags/tag1705.xml"/><Relationship Id="rId7" Type="http://schemas.openxmlformats.org/officeDocument/2006/relationships/tags" Target="../tags/tag1709.xml"/><Relationship Id="rId12" Type="http://schemas.openxmlformats.org/officeDocument/2006/relationships/tags" Target="../tags/tag1714.xml"/><Relationship Id="rId17" Type="http://schemas.openxmlformats.org/officeDocument/2006/relationships/image" Target="../media/image4.png"/><Relationship Id="rId2" Type="http://schemas.openxmlformats.org/officeDocument/2006/relationships/tags" Target="../tags/tag1704.xml"/><Relationship Id="rId16" Type="http://schemas.openxmlformats.org/officeDocument/2006/relationships/image" Target="../media/image3.png"/><Relationship Id="rId1" Type="http://schemas.openxmlformats.org/officeDocument/2006/relationships/tags" Target="../tags/tag1703.xml"/><Relationship Id="rId6" Type="http://schemas.openxmlformats.org/officeDocument/2006/relationships/tags" Target="../tags/tag1708.xml"/><Relationship Id="rId11" Type="http://schemas.openxmlformats.org/officeDocument/2006/relationships/tags" Target="../tags/tag1713.xml"/><Relationship Id="rId5" Type="http://schemas.openxmlformats.org/officeDocument/2006/relationships/tags" Target="../tags/tag1707.xml"/><Relationship Id="rId15" Type="http://schemas.openxmlformats.org/officeDocument/2006/relationships/slideLayout" Target="../slideLayouts/slideLayout7.xml"/><Relationship Id="rId10" Type="http://schemas.openxmlformats.org/officeDocument/2006/relationships/tags" Target="../tags/tag1712.xml"/><Relationship Id="rId4" Type="http://schemas.openxmlformats.org/officeDocument/2006/relationships/tags" Target="../tags/tag1706.xml"/><Relationship Id="rId9" Type="http://schemas.openxmlformats.org/officeDocument/2006/relationships/tags" Target="../tags/tag1711.xml"/><Relationship Id="rId14" Type="http://schemas.openxmlformats.org/officeDocument/2006/relationships/tags" Target="../tags/tag1716.xml"/></Relationships>
</file>

<file path=ppt/slides/_rels/slide12.xml.rels><?xml version="1.0" encoding="UTF-8" standalone="yes"?>
<Relationships xmlns="http://schemas.openxmlformats.org/package/2006/relationships"><Relationship Id="rId8" Type="http://schemas.openxmlformats.org/officeDocument/2006/relationships/tags" Target="../tags/tag212.xml"/><Relationship Id="rId13" Type="http://schemas.openxmlformats.org/officeDocument/2006/relationships/tags" Target="../tags/tag217.xml"/><Relationship Id="rId3" Type="http://schemas.openxmlformats.org/officeDocument/2006/relationships/tags" Target="../tags/tag207.xml"/><Relationship Id="rId7" Type="http://schemas.openxmlformats.org/officeDocument/2006/relationships/tags" Target="../tags/tag211.xml"/><Relationship Id="rId12" Type="http://schemas.openxmlformats.org/officeDocument/2006/relationships/tags" Target="../tags/tag216.xml"/><Relationship Id="rId17" Type="http://schemas.openxmlformats.org/officeDocument/2006/relationships/image" Target="../media/image4.png"/><Relationship Id="rId2" Type="http://schemas.openxmlformats.org/officeDocument/2006/relationships/tags" Target="../tags/tag206.xml"/><Relationship Id="rId16" Type="http://schemas.openxmlformats.org/officeDocument/2006/relationships/image" Target="../media/image3.png"/><Relationship Id="rId1" Type="http://schemas.openxmlformats.org/officeDocument/2006/relationships/tags" Target="../tags/tag205.xml"/><Relationship Id="rId6" Type="http://schemas.openxmlformats.org/officeDocument/2006/relationships/tags" Target="../tags/tag210.xml"/><Relationship Id="rId11" Type="http://schemas.openxmlformats.org/officeDocument/2006/relationships/tags" Target="../tags/tag215.xml"/><Relationship Id="rId5" Type="http://schemas.openxmlformats.org/officeDocument/2006/relationships/tags" Target="../tags/tag209.xml"/><Relationship Id="rId15" Type="http://schemas.openxmlformats.org/officeDocument/2006/relationships/slideLayout" Target="../slideLayouts/slideLayout7.xml"/><Relationship Id="rId10" Type="http://schemas.openxmlformats.org/officeDocument/2006/relationships/tags" Target="../tags/tag214.xml"/><Relationship Id="rId4" Type="http://schemas.openxmlformats.org/officeDocument/2006/relationships/tags" Target="../tags/tag208.xml"/><Relationship Id="rId9" Type="http://schemas.openxmlformats.org/officeDocument/2006/relationships/tags" Target="../tags/tag213.xml"/><Relationship Id="rId14" Type="http://schemas.openxmlformats.org/officeDocument/2006/relationships/tags" Target="../tags/tag218.xml"/></Relationships>
</file>

<file path=ppt/slides/_rels/slide120.xml.rels><?xml version="1.0" encoding="UTF-8" standalone="yes"?>
<Relationships xmlns="http://schemas.openxmlformats.org/package/2006/relationships"><Relationship Id="rId8" Type="http://schemas.openxmlformats.org/officeDocument/2006/relationships/tags" Target="../tags/tag1724.xml"/><Relationship Id="rId13" Type="http://schemas.openxmlformats.org/officeDocument/2006/relationships/tags" Target="../tags/tag1729.xml"/><Relationship Id="rId3" Type="http://schemas.openxmlformats.org/officeDocument/2006/relationships/tags" Target="../tags/tag1719.xml"/><Relationship Id="rId7" Type="http://schemas.openxmlformats.org/officeDocument/2006/relationships/tags" Target="../tags/tag1723.xml"/><Relationship Id="rId12" Type="http://schemas.openxmlformats.org/officeDocument/2006/relationships/tags" Target="../tags/tag1728.xml"/><Relationship Id="rId17" Type="http://schemas.openxmlformats.org/officeDocument/2006/relationships/image" Target="../media/image4.png"/><Relationship Id="rId2" Type="http://schemas.openxmlformats.org/officeDocument/2006/relationships/tags" Target="../tags/tag1718.xml"/><Relationship Id="rId16" Type="http://schemas.openxmlformats.org/officeDocument/2006/relationships/image" Target="../media/image3.png"/><Relationship Id="rId1" Type="http://schemas.openxmlformats.org/officeDocument/2006/relationships/tags" Target="../tags/tag1717.xml"/><Relationship Id="rId6" Type="http://schemas.openxmlformats.org/officeDocument/2006/relationships/tags" Target="../tags/tag1722.xml"/><Relationship Id="rId11" Type="http://schemas.openxmlformats.org/officeDocument/2006/relationships/tags" Target="../tags/tag1727.xml"/><Relationship Id="rId5" Type="http://schemas.openxmlformats.org/officeDocument/2006/relationships/tags" Target="../tags/tag1721.xml"/><Relationship Id="rId15" Type="http://schemas.openxmlformats.org/officeDocument/2006/relationships/slideLayout" Target="../slideLayouts/slideLayout7.xml"/><Relationship Id="rId10" Type="http://schemas.openxmlformats.org/officeDocument/2006/relationships/tags" Target="../tags/tag1726.xml"/><Relationship Id="rId4" Type="http://schemas.openxmlformats.org/officeDocument/2006/relationships/tags" Target="../tags/tag1720.xml"/><Relationship Id="rId9" Type="http://schemas.openxmlformats.org/officeDocument/2006/relationships/tags" Target="../tags/tag1725.xml"/><Relationship Id="rId14" Type="http://schemas.openxmlformats.org/officeDocument/2006/relationships/tags" Target="../tags/tag1730.xml"/></Relationships>
</file>

<file path=ppt/slides/_rels/slide121.xml.rels><?xml version="1.0" encoding="UTF-8" standalone="yes"?>
<Relationships xmlns="http://schemas.openxmlformats.org/package/2006/relationships"><Relationship Id="rId8" Type="http://schemas.openxmlformats.org/officeDocument/2006/relationships/tags" Target="../tags/tag1738.xml"/><Relationship Id="rId13" Type="http://schemas.openxmlformats.org/officeDocument/2006/relationships/tags" Target="../tags/tag1743.xml"/><Relationship Id="rId3" Type="http://schemas.openxmlformats.org/officeDocument/2006/relationships/tags" Target="../tags/tag1733.xml"/><Relationship Id="rId7" Type="http://schemas.openxmlformats.org/officeDocument/2006/relationships/tags" Target="../tags/tag1737.xml"/><Relationship Id="rId12" Type="http://schemas.openxmlformats.org/officeDocument/2006/relationships/tags" Target="../tags/tag1742.xml"/><Relationship Id="rId17" Type="http://schemas.openxmlformats.org/officeDocument/2006/relationships/image" Target="../media/image4.png"/><Relationship Id="rId2" Type="http://schemas.openxmlformats.org/officeDocument/2006/relationships/tags" Target="../tags/tag1732.xml"/><Relationship Id="rId16" Type="http://schemas.openxmlformats.org/officeDocument/2006/relationships/image" Target="../media/image3.png"/><Relationship Id="rId1" Type="http://schemas.openxmlformats.org/officeDocument/2006/relationships/tags" Target="../tags/tag1731.xml"/><Relationship Id="rId6" Type="http://schemas.openxmlformats.org/officeDocument/2006/relationships/tags" Target="../tags/tag1736.xml"/><Relationship Id="rId11" Type="http://schemas.openxmlformats.org/officeDocument/2006/relationships/tags" Target="../tags/tag1741.xml"/><Relationship Id="rId5" Type="http://schemas.openxmlformats.org/officeDocument/2006/relationships/tags" Target="../tags/tag1735.xml"/><Relationship Id="rId15" Type="http://schemas.openxmlformats.org/officeDocument/2006/relationships/slideLayout" Target="../slideLayouts/slideLayout7.xml"/><Relationship Id="rId10" Type="http://schemas.openxmlformats.org/officeDocument/2006/relationships/tags" Target="../tags/tag1740.xml"/><Relationship Id="rId4" Type="http://schemas.openxmlformats.org/officeDocument/2006/relationships/tags" Target="../tags/tag1734.xml"/><Relationship Id="rId9" Type="http://schemas.openxmlformats.org/officeDocument/2006/relationships/tags" Target="../tags/tag1739.xml"/><Relationship Id="rId14" Type="http://schemas.openxmlformats.org/officeDocument/2006/relationships/tags" Target="../tags/tag1744.xml"/></Relationships>
</file>

<file path=ppt/slides/_rels/slide122.xml.rels><?xml version="1.0" encoding="UTF-8" standalone="yes"?>
<Relationships xmlns="http://schemas.openxmlformats.org/package/2006/relationships"><Relationship Id="rId8" Type="http://schemas.openxmlformats.org/officeDocument/2006/relationships/tags" Target="../tags/tag1752.xml"/><Relationship Id="rId13" Type="http://schemas.openxmlformats.org/officeDocument/2006/relationships/tags" Target="../tags/tag1757.xml"/><Relationship Id="rId18" Type="http://schemas.openxmlformats.org/officeDocument/2006/relationships/image" Target="../media/image46.png"/><Relationship Id="rId3" Type="http://schemas.openxmlformats.org/officeDocument/2006/relationships/tags" Target="../tags/tag1747.xml"/><Relationship Id="rId7" Type="http://schemas.openxmlformats.org/officeDocument/2006/relationships/tags" Target="../tags/tag1751.xml"/><Relationship Id="rId12" Type="http://schemas.openxmlformats.org/officeDocument/2006/relationships/tags" Target="../tags/tag1756.xml"/><Relationship Id="rId17" Type="http://schemas.openxmlformats.org/officeDocument/2006/relationships/image" Target="../media/image4.png"/><Relationship Id="rId2" Type="http://schemas.openxmlformats.org/officeDocument/2006/relationships/tags" Target="../tags/tag1746.xml"/><Relationship Id="rId16" Type="http://schemas.openxmlformats.org/officeDocument/2006/relationships/image" Target="../media/image3.png"/><Relationship Id="rId1" Type="http://schemas.openxmlformats.org/officeDocument/2006/relationships/tags" Target="../tags/tag1745.xml"/><Relationship Id="rId6" Type="http://schemas.openxmlformats.org/officeDocument/2006/relationships/tags" Target="../tags/tag1750.xml"/><Relationship Id="rId11" Type="http://schemas.openxmlformats.org/officeDocument/2006/relationships/tags" Target="../tags/tag1755.xml"/><Relationship Id="rId5" Type="http://schemas.openxmlformats.org/officeDocument/2006/relationships/tags" Target="../tags/tag1749.xml"/><Relationship Id="rId15" Type="http://schemas.openxmlformats.org/officeDocument/2006/relationships/slideLayout" Target="../slideLayouts/slideLayout7.xml"/><Relationship Id="rId10" Type="http://schemas.openxmlformats.org/officeDocument/2006/relationships/tags" Target="../tags/tag1754.xml"/><Relationship Id="rId4" Type="http://schemas.openxmlformats.org/officeDocument/2006/relationships/tags" Target="../tags/tag1748.xml"/><Relationship Id="rId9" Type="http://schemas.openxmlformats.org/officeDocument/2006/relationships/tags" Target="../tags/tag1753.xml"/><Relationship Id="rId14" Type="http://schemas.openxmlformats.org/officeDocument/2006/relationships/tags" Target="../tags/tag1758.xml"/></Relationships>
</file>

<file path=ppt/slides/_rels/slide123.xml.rels><?xml version="1.0" encoding="UTF-8" standalone="yes"?>
<Relationships xmlns="http://schemas.openxmlformats.org/package/2006/relationships"><Relationship Id="rId8" Type="http://schemas.openxmlformats.org/officeDocument/2006/relationships/tags" Target="../tags/tag1766.xml"/><Relationship Id="rId13" Type="http://schemas.openxmlformats.org/officeDocument/2006/relationships/tags" Target="../tags/tag1771.xml"/><Relationship Id="rId3" Type="http://schemas.openxmlformats.org/officeDocument/2006/relationships/tags" Target="../tags/tag1761.xml"/><Relationship Id="rId7" Type="http://schemas.openxmlformats.org/officeDocument/2006/relationships/tags" Target="../tags/tag1765.xml"/><Relationship Id="rId12" Type="http://schemas.openxmlformats.org/officeDocument/2006/relationships/tags" Target="../tags/tag1770.xml"/><Relationship Id="rId17" Type="http://schemas.openxmlformats.org/officeDocument/2006/relationships/image" Target="../media/image4.png"/><Relationship Id="rId2" Type="http://schemas.openxmlformats.org/officeDocument/2006/relationships/tags" Target="../tags/tag1760.xml"/><Relationship Id="rId16" Type="http://schemas.openxmlformats.org/officeDocument/2006/relationships/image" Target="../media/image3.png"/><Relationship Id="rId1" Type="http://schemas.openxmlformats.org/officeDocument/2006/relationships/tags" Target="../tags/tag1759.xml"/><Relationship Id="rId6" Type="http://schemas.openxmlformats.org/officeDocument/2006/relationships/tags" Target="../tags/tag1764.xml"/><Relationship Id="rId11" Type="http://schemas.openxmlformats.org/officeDocument/2006/relationships/tags" Target="../tags/tag1769.xml"/><Relationship Id="rId5" Type="http://schemas.openxmlformats.org/officeDocument/2006/relationships/tags" Target="../tags/tag1763.xml"/><Relationship Id="rId15" Type="http://schemas.openxmlformats.org/officeDocument/2006/relationships/slideLayout" Target="../slideLayouts/slideLayout7.xml"/><Relationship Id="rId10" Type="http://schemas.openxmlformats.org/officeDocument/2006/relationships/tags" Target="../tags/tag1768.xml"/><Relationship Id="rId4" Type="http://schemas.openxmlformats.org/officeDocument/2006/relationships/tags" Target="../tags/tag1762.xml"/><Relationship Id="rId9" Type="http://schemas.openxmlformats.org/officeDocument/2006/relationships/tags" Target="../tags/tag1767.xml"/><Relationship Id="rId14" Type="http://schemas.openxmlformats.org/officeDocument/2006/relationships/tags" Target="../tags/tag1772.xml"/></Relationships>
</file>

<file path=ppt/slides/_rels/slide124.xml.rels><?xml version="1.0" encoding="UTF-8" standalone="yes"?>
<Relationships xmlns="http://schemas.openxmlformats.org/package/2006/relationships"><Relationship Id="rId8" Type="http://schemas.openxmlformats.org/officeDocument/2006/relationships/tags" Target="../tags/tag1780.xml"/><Relationship Id="rId13" Type="http://schemas.openxmlformats.org/officeDocument/2006/relationships/tags" Target="../tags/tag1785.xml"/><Relationship Id="rId3" Type="http://schemas.openxmlformats.org/officeDocument/2006/relationships/tags" Target="../tags/tag1775.xml"/><Relationship Id="rId7" Type="http://schemas.openxmlformats.org/officeDocument/2006/relationships/tags" Target="../tags/tag1779.xml"/><Relationship Id="rId12" Type="http://schemas.openxmlformats.org/officeDocument/2006/relationships/tags" Target="../tags/tag1784.xml"/><Relationship Id="rId17" Type="http://schemas.openxmlformats.org/officeDocument/2006/relationships/image" Target="../media/image4.png"/><Relationship Id="rId2" Type="http://schemas.openxmlformats.org/officeDocument/2006/relationships/tags" Target="../tags/tag1774.xml"/><Relationship Id="rId16" Type="http://schemas.openxmlformats.org/officeDocument/2006/relationships/image" Target="../media/image3.png"/><Relationship Id="rId1" Type="http://schemas.openxmlformats.org/officeDocument/2006/relationships/tags" Target="../tags/tag1773.xml"/><Relationship Id="rId6" Type="http://schemas.openxmlformats.org/officeDocument/2006/relationships/tags" Target="../tags/tag1778.xml"/><Relationship Id="rId11" Type="http://schemas.openxmlformats.org/officeDocument/2006/relationships/tags" Target="../tags/tag1783.xml"/><Relationship Id="rId5" Type="http://schemas.openxmlformats.org/officeDocument/2006/relationships/tags" Target="../tags/tag1777.xml"/><Relationship Id="rId15" Type="http://schemas.openxmlformats.org/officeDocument/2006/relationships/slideLayout" Target="../slideLayouts/slideLayout7.xml"/><Relationship Id="rId10" Type="http://schemas.openxmlformats.org/officeDocument/2006/relationships/tags" Target="../tags/tag1782.xml"/><Relationship Id="rId4" Type="http://schemas.openxmlformats.org/officeDocument/2006/relationships/tags" Target="../tags/tag1776.xml"/><Relationship Id="rId9" Type="http://schemas.openxmlformats.org/officeDocument/2006/relationships/tags" Target="../tags/tag1781.xml"/><Relationship Id="rId14" Type="http://schemas.openxmlformats.org/officeDocument/2006/relationships/tags" Target="../tags/tag1786.xml"/></Relationships>
</file>

<file path=ppt/slides/_rels/slide125.xml.rels><?xml version="1.0" encoding="UTF-8" standalone="yes"?>
<Relationships xmlns="http://schemas.openxmlformats.org/package/2006/relationships"><Relationship Id="rId8" Type="http://schemas.openxmlformats.org/officeDocument/2006/relationships/tags" Target="../tags/tag1794.xml"/><Relationship Id="rId13" Type="http://schemas.openxmlformats.org/officeDocument/2006/relationships/tags" Target="../tags/tag1799.xml"/><Relationship Id="rId3" Type="http://schemas.openxmlformats.org/officeDocument/2006/relationships/tags" Target="../tags/tag1789.xml"/><Relationship Id="rId7" Type="http://schemas.openxmlformats.org/officeDocument/2006/relationships/tags" Target="../tags/tag1793.xml"/><Relationship Id="rId12" Type="http://schemas.openxmlformats.org/officeDocument/2006/relationships/tags" Target="../tags/tag1798.xml"/><Relationship Id="rId17" Type="http://schemas.openxmlformats.org/officeDocument/2006/relationships/image" Target="../media/image4.png"/><Relationship Id="rId2" Type="http://schemas.openxmlformats.org/officeDocument/2006/relationships/tags" Target="../tags/tag1788.xml"/><Relationship Id="rId16" Type="http://schemas.openxmlformats.org/officeDocument/2006/relationships/image" Target="../media/image3.png"/><Relationship Id="rId1" Type="http://schemas.openxmlformats.org/officeDocument/2006/relationships/tags" Target="../tags/tag1787.xml"/><Relationship Id="rId6" Type="http://schemas.openxmlformats.org/officeDocument/2006/relationships/tags" Target="../tags/tag1792.xml"/><Relationship Id="rId11" Type="http://schemas.openxmlformats.org/officeDocument/2006/relationships/tags" Target="../tags/tag1797.xml"/><Relationship Id="rId5" Type="http://schemas.openxmlformats.org/officeDocument/2006/relationships/tags" Target="../tags/tag1791.xml"/><Relationship Id="rId15" Type="http://schemas.openxmlformats.org/officeDocument/2006/relationships/slideLayout" Target="../slideLayouts/slideLayout7.xml"/><Relationship Id="rId10" Type="http://schemas.openxmlformats.org/officeDocument/2006/relationships/tags" Target="../tags/tag1796.xml"/><Relationship Id="rId4" Type="http://schemas.openxmlformats.org/officeDocument/2006/relationships/tags" Target="../tags/tag1790.xml"/><Relationship Id="rId9" Type="http://schemas.openxmlformats.org/officeDocument/2006/relationships/tags" Target="../tags/tag1795.xml"/><Relationship Id="rId14" Type="http://schemas.openxmlformats.org/officeDocument/2006/relationships/tags" Target="../tags/tag1800.xml"/></Relationships>
</file>

<file path=ppt/slides/_rels/slide126.xml.rels><?xml version="1.0" encoding="UTF-8" standalone="yes"?>
<Relationships xmlns="http://schemas.openxmlformats.org/package/2006/relationships"><Relationship Id="rId8" Type="http://schemas.openxmlformats.org/officeDocument/2006/relationships/tags" Target="../tags/tag1808.xml"/><Relationship Id="rId13" Type="http://schemas.openxmlformats.org/officeDocument/2006/relationships/tags" Target="../tags/tag1813.xml"/><Relationship Id="rId3" Type="http://schemas.openxmlformats.org/officeDocument/2006/relationships/tags" Target="../tags/tag1803.xml"/><Relationship Id="rId7" Type="http://schemas.openxmlformats.org/officeDocument/2006/relationships/tags" Target="../tags/tag1807.xml"/><Relationship Id="rId12" Type="http://schemas.openxmlformats.org/officeDocument/2006/relationships/tags" Target="../tags/tag1812.xml"/><Relationship Id="rId17" Type="http://schemas.openxmlformats.org/officeDocument/2006/relationships/image" Target="../media/image4.png"/><Relationship Id="rId2" Type="http://schemas.openxmlformats.org/officeDocument/2006/relationships/tags" Target="../tags/tag1802.xml"/><Relationship Id="rId16" Type="http://schemas.openxmlformats.org/officeDocument/2006/relationships/image" Target="../media/image3.png"/><Relationship Id="rId1" Type="http://schemas.openxmlformats.org/officeDocument/2006/relationships/tags" Target="../tags/tag1801.xml"/><Relationship Id="rId6" Type="http://schemas.openxmlformats.org/officeDocument/2006/relationships/tags" Target="../tags/tag1806.xml"/><Relationship Id="rId11" Type="http://schemas.openxmlformats.org/officeDocument/2006/relationships/tags" Target="../tags/tag1811.xml"/><Relationship Id="rId5" Type="http://schemas.openxmlformats.org/officeDocument/2006/relationships/tags" Target="../tags/tag1805.xml"/><Relationship Id="rId15" Type="http://schemas.openxmlformats.org/officeDocument/2006/relationships/slideLayout" Target="../slideLayouts/slideLayout7.xml"/><Relationship Id="rId10" Type="http://schemas.openxmlformats.org/officeDocument/2006/relationships/tags" Target="../tags/tag1810.xml"/><Relationship Id="rId4" Type="http://schemas.openxmlformats.org/officeDocument/2006/relationships/tags" Target="../tags/tag1804.xml"/><Relationship Id="rId9" Type="http://schemas.openxmlformats.org/officeDocument/2006/relationships/tags" Target="../tags/tag1809.xml"/><Relationship Id="rId14" Type="http://schemas.openxmlformats.org/officeDocument/2006/relationships/tags" Target="../tags/tag1814.xml"/></Relationships>
</file>

<file path=ppt/slides/_rels/slide127.xml.rels><?xml version="1.0" encoding="UTF-8" standalone="yes"?>
<Relationships xmlns="http://schemas.openxmlformats.org/package/2006/relationships"><Relationship Id="rId8" Type="http://schemas.openxmlformats.org/officeDocument/2006/relationships/tags" Target="../tags/tag1822.xml"/><Relationship Id="rId13" Type="http://schemas.openxmlformats.org/officeDocument/2006/relationships/tags" Target="../tags/tag1827.xml"/><Relationship Id="rId3" Type="http://schemas.openxmlformats.org/officeDocument/2006/relationships/tags" Target="../tags/tag1817.xml"/><Relationship Id="rId7" Type="http://schemas.openxmlformats.org/officeDocument/2006/relationships/tags" Target="../tags/tag1821.xml"/><Relationship Id="rId12" Type="http://schemas.openxmlformats.org/officeDocument/2006/relationships/tags" Target="../tags/tag1826.xml"/><Relationship Id="rId17" Type="http://schemas.openxmlformats.org/officeDocument/2006/relationships/image" Target="../media/image4.png"/><Relationship Id="rId2" Type="http://schemas.openxmlformats.org/officeDocument/2006/relationships/tags" Target="../tags/tag1816.xml"/><Relationship Id="rId16" Type="http://schemas.openxmlformats.org/officeDocument/2006/relationships/image" Target="../media/image3.png"/><Relationship Id="rId1" Type="http://schemas.openxmlformats.org/officeDocument/2006/relationships/tags" Target="../tags/tag1815.xml"/><Relationship Id="rId6" Type="http://schemas.openxmlformats.org/officeDocument/2006/relationships/tags" Target="../tags/tag1820.xml"/><Relationship Id="rId11" Type="http://schemas.openxmlformats.org/officeDocument/2006/relationships/tags" Target="../tags/tag1825.xml"/><Relationship Id="rId5" Type="http://schemas.openxmlformats.org/officeDocument/2006/relationships/tags" Target="../tags/tag1819.xml"/><Relationship Id="rId15" Type="http://schemas.openxmlformats.org/officeDocument/2006/relationships/slideLayout" Target="../slideLayouts/slideLayout7.xml"/><Relationship Id="rId10" Type="http://schemas.openxmlformats.org/officeDocument/2006/relationships/tags" Target="../tags/tag1824.xml"/><Relationship Id="rId4" Type="http://schemas.openxmlformats.org/officeDocument/2006/relationships/tags" Target="../tags/tag1818.xml"/><Relationship Id="rId9" Type="http://schemas.openxmlformats.org/officeDocument/2006/relationships/tags" Target="../tags/tag1823.xml"/><Relationship Id="rId14" Type="http://schemas.openxmlformats.org/officeDocument/2006/relationships/tags" Target="../tags/tag1828.xml"/></Relationships>
</file>

<file path=ppt/slides/_rels/slide128.xml.rels><?xml version="1.0" encoding="UTF-8" standalone="yes"?>
<Relationships xmlns="http://schemas.openxmlformats.org/package/2006/relationships"><Relationship Id="rId8" Type="http://schemas.openxmlformats.org/officeDocument/2006/relationships/tags" Target="../tags/tag1836.xml"/><Relationship Id="rId13" Type="http://schemas.openxmlformats.org/officeDocument/2006/relationships/tags" Target="../tags/tag1841.xml"/><Relationship Id="rId3" Type="http://schemas.openxmlformats.org/officeDocument/2006/relationships/tags" Target="../tags/tag1831.xml"/><Relationship Id="rId7" Type="http://schemas.openxmlformats.org/officeDocument/2006/relationships/tags" Target="../tags/tag1835.xml"/><Relationship Id="rId12" Type="http://schemas.openxmlformats.org/officeDocument/2006/relationships/tags" Target="../tags/tag1840.xml"/><Relationship Id="rId17" Type="http://schemas.openxmlformats.org/officeDocument/2006/relationships/image" Target="../media/image4.png"/><Relationship Id="rId2" Type="http://schemas.openxmlformats.org/officeDocument/2006/relationships/tags" Target="../tags/tag1830.xml"/><Relationship Id="rId16" Type="http://schemas.openxmlformats.org/officeDocument/2006/relationships/image" Target="../media/image3.png"/><Relationship Id="rId1" Type="http://schemas.openxmlformats.org/officeDocument/2006/relationships/tags" Target="../tags/tag1829.xml"/><Relationship Id="rId6" Type="http://schemas.openxmlformats.org/officeDocument/2006/relationships/tags" Target="../tags/tag1834.xml"/><Relationship Id="rId11" Type="http://schemas.openxmlformats.org/officeDocument/2006/relationships/tags" Target="../tags/tag1839.xml"/><Relationship Id="rId5" Type="http://schemas.openxmlformats.org/officeDocument/2006/relationships/tags" Target="../tags/tag1833.xml"/><Relationship Id="rId15" Type="http://schemas.openxmlformats.org/officeDocument/2006/relationships/slideLayout" Target="../slideLayouts/slideLayout7.xml"/><Relationship Id="rId10" Type="http://schemas.openxmlformats.org/officeDocument/2006/relationships/tags" Target="../tags/tag1838.xml"/><Relationship Id="rId4" Type="http://schemas.openxmlformats.org/officeDocument/2006/relationships/tags" Target="../tags/tag1832.xml"/><Relationship Id="rId9" Type="http://schemas.openxmlformats.org/officeDocument/2006/relationships/tags" Target="../tags/tag1837.xml"/><Relationship Id="rId14" Type="http://schemas.openxmlformats.org/officeDocument/2006/relationships/tags" Target="../tags/tag1842.xml"/></Relationships>
</file>

<file path=ppt/slides/_rels/slide129.xml.rels><?xml version="1.0" encoding="UTF-8" standalone="yes"?>
<Relationships xmlns="http://schemas.openxmlformats.org/package/2006/relationships"><Relationship Id="rId8" Type="http://schemas.openxmlformats.org/officeDocument/2006/relationships/tags" Target="../tags/tag1850.xml"/><Relationship Id="rId13" Type="http://schemas.openxmlformats.org/officeDocument/2006/relationships/tags" Target="../tags/tag1855.xml"/><Relationship Id="rId3" Type="http://schemas.openxmlformats.org/officeDocument/2006/relationships/tags" Target="../tags/tag1845.xml"/><Relationship Id="rId7" Type="http://schemas.openxmlformats.org/officeDocument/2006/relationships/tags" Target="../tags/tag1849.xml"/><Relationship Id="rId12" Type="http://schemas.openxmlformats.org/officeDocument/2006/relationships/tags" Target="../tags/tag1854.xml"/><Relationship Id="rId17" Type="http://schemas.openxmlformats.org/officeDocument/2006/relationships/image" Target="../media/image4.png"/><Relationship Id="rId2" Type="http://schemas.openxmlformats.org/officeDocument/2006/relationships/tags" Target="../tags/tag1844.xml"/><Relationship Id="rId16" Type="http://schemas.openxmlformats.org/officeDocument/2006/relationships/image" Target="../media/image3.png"/><Relationship Id="rId1" Type="http://schemas.openxmlformats.org/officeDocument/2006/relationships/tags" Target="../tags/tag1843.xml"/><Relationship Id="rId6" Type="http://schemas.openxmlformats.org/officeDocument/2006/relationships/tags" Target="../tags/tag1848.xml"/><Relationship Id="rId11" Type="http://schemas.openxmlformats.org/officeDocument/2006/relationships/tags" Target="../tags/tag1853.xml"/><Relationship Id="rId5" Type="http://schemas.openxmlformats.org/officeDocument/2006/relationships/tags" Target="../tags/tag1847.xml"/><Relationship Id="rId15" Type="http://schemas.openxmlformats.org/officeDocument/2006/relationships/slideLayout" Target="../slideLayouts/slideLayout7.xml"/><Relationship Id="rId10" Type="http://schemas.openxmlformats.org/officeDocument/2006/relationships/tags" Target="../tags/tag1852.xml"/><Relationship Id="rId4" Type="http://schemas.openxmlformats.org/officeDocument/2006/relationships/tags" Target="../tags/tag1846.xml"/><Relationship Id="rId9" Type="http://schemas.openxmlformats.org/officeDocument/2006/relationships/tags" Target="../tags/tag1851.xml"/><Relationship Id="rId14" Type="http://schemas.openxmlformats.org/officeDocument/2006/relationships/tags" Target="../tags/tag1856.xml"/></Relationships>
</file>

<file path=ppt/slides/_rels/slide13.xml.rels><?xml version="1.0" encoding="UTF-8" standalone="yes"?>
<Relationships xmlns="http://schemas.openxmlformats.org/package/2006/relationships"><Relationship Id="rId8" Type="http://schemas.openxmlformats.org/officeDocument/2006/relationships/tags" Target="../tags/tag226.xml"/><Relationship Id="rId13" Type="http://schemas.openxmlformats.org/officeDocument/2006/relationships/tags" Target="../tags/tag231.xml"/><Relationship Id="rId3" Type="http://schemas.openxmlformats.org/officeDocument/2006/relationships/tags" Target="../tags/tag221.xml"/><Relationship Id="rId7" Type="http://schemas.openxmlformats.org/officeDocument/2006/relationships/tags" Target="../tags/tag225.xml"/><Relationship Id="rId12" Type="http://schemas.openxmlformats.org/officeDocument/2006/relationships/tags" Target="../tags/tag230.xml"/><Relationship Id="rId17" Type="http://schemas.openxmlformats.org/officeDocument/2006/relationships/image" Target="../media/image4.png"/><Relationship Id="rId2" Type="http://schemas.openxmlformats.org/officeDocument/2006/relationships/tags" Target="../tags/tag220.xml"/><Relationship Id="rId16" Type="http://schemas.openxmlformats.org/officeDocument/2006/relationships/image" Target="../media/image3.png"/><Relationship Id="rId1" Type="http://schemas.openxmlformats.org/officeDocument/2006/relationships/tags" Target="../tags/tag219.xml"/><Relationship Id="rId6" Type="http://schemas.openxmlformats.org/officeDocument/2006/relationships/tags" Target="../tags/tag224.xml"/><Relationship Id="rId11" Type="http://schemas.openxmlformats.org/officeDocument/2006/relationships/tags" Target="../tags/tag229.xml"/><Relationship Id="rId5" Type="http://schemas.openxmlformats.org/officeDocument/2006/relationships/tags" Target="../tags/tag223.xml"/><Relationship Id="rId15" Type="http://schemas.openxmlformats.org/officeDocument/2006/relationships/slideLayout" Target="../slideLayouts/slideLayout7.xml"/><Relationship Id="rId10" Type="http://schemas.openxmlformats.org/officeDocument/2006/relationships/tags" Target="../tags/tag228.xml"/><Relationship Id="rId4" Type="http://schemas.openxmlformats.org/officeDocument/2006/relationships/tags" Target="../tags/tag222.xml"/><Relationship Id="rId9" Type="http://schemas.openxmlformats.org/officeDocument/2006/relationships/tags" Target="../tags/tag227.xml"/><Relationship Id="rId14" Type="http://schemas.openxmlformats.org/officeDocument/2006/relationships/tags" Target="../tags/tag232.xml"/></Relationships>
</file>

<file path=ppt/slides/_rels/slide14.xml.rels><?xml version="1.0" encoding="UTF-8" standalone="yes"?>
<Relationships xmlns="http://schemas.openxmlformats.org/package/2006/relationships"><Relationship Id="rId8" Type="http://schemas.openxmlformats.org/officeDocument/2006/relationships/tags" Target="../tags/tag240.xml"/><Relationship Id="rId13" Type="http://schemas.openxmlformats.org/officeDocument/2006/relationships/tags" Target="../tags/tag245.xml"/><Relationship Id="rId3" Type="http://schemas.openxmlformats.org/officeDocument/2006/relationships/tags" Target="../tags/tag235.xml"/><Relationship Id="rId7" Type="http://schemas.openxmlformats.org/officeDocument/2006/relationships/tags" Target="../tags/tag239.xml"/><Relationship Id="rId12" Type="http://schemas.openxmlformats.org/officeDocument/2006/relationships/tags" Target="../tags/tag244.xml"/><Relationship Id="rId17" Type="http://schemas.openxmlformats.org/officeDocument/2006/relationships/image" Target="../media/image4.png"/><Relationship Id="rId2" Type="http://schemas.openxmlformats.org/officeDocument/2006/relationships/tags" Target="../tags/tag234.xml"/><Relationship Id="rId16" Type="http://schemas.openxmlformats.org/officeDocument/2006/relationships/image" Target="../media/image3.png"/><Relationship Id="rId1" Type="http://schemas.openxmlformats.org/officeDocument/2006/relationships/tags" Target="../tags/tag233.xml"/><Relationship Id="rId6" Type="http://schemas.openxmlformats.org/officeDocument/2006/relationships/tags" Target="../tags/tag238.xml"/><Relationship Id="rId11" Type="http://schemas.openxmlformats.org/officeDocument/2006/relationships/tags" Target="../tags/tag243.xml"/><Relationship Id="rId5" Type="http://schemas.openxmlformats.org/officeDocument/2006/relationships/tags" Target="../tags/tag237.xml"/><Relationship Id="rId15" Type="http://schemas.openxmlformats.org/officeDocument/2006/relationships/slideLayout" Target="../slideLayouts/slideLayout7.xml"/><Relationship Id="rId10" Type="http://schemas.openxmlformats.org/officeDocument/2006/relationships/tags" Target="../tags/tag242.xml"/><Relationship Id="rId4" Type="http://schemas.openxmlformats.org/officeDocument/2006/relationships/tags" Target="../tags/tag236.xml"/><Relationship Id="rId9" Type="http://schemas.openxmlformats.org/officeDocument/2006/relationships/tags" Target="../tags/tag241.xml"/><Relationship Id="rId14" Type="http://schemas.openxmlformats.org/officeDocument/2006/relationships/tags" Target="../tags/tag246.xml"/></Relationships>
</file>

<file path=ppt/slides/_rels/slide15.xml.rels><?xml version="1.0" encoding="UTF-8" standalone="yes"?>
<Relationships xmlns="http://schemas.openxmlformats.org/package/2006/relationships"><Relationship Id="rId8" Type="http://schemas.openxmlformats.org/officeDocument/2006/relationships/tags" Target="../tags/tag254.xml"/><Relationship Id="rId13" Type="http://schemas.openxmlformats.org/officeDocument/2006/relationships/tags" Target="../tags/tag259.xml"/><Relationship Id="rId18" Type="http://schemas.openxmlformats.org/officeDocument/2006/relationships/image" Target="../media/image6.png"/><Relationship Id="rId3" Type="http://schemas.openxmlformats.org/officeDocument/2006/relationships/tags" Target="../tags/tag249.xml"/><Relationship Id="rId7" Type="http://schemas.openxmlformats.org/officeDocument/2006/relationships/tags" Target="../tags/tag253.xml"/><Relationship Id="rId12" Type="http://schemas.openxmlformats.org/officeDocument/2006/relationships/tags" Target="../tags/tag258.xml"/><Relationship Id="rId17" Type="http://schemas.openxmlformats.org/officeDocument/2006/relationships/image" Target="../media/image4.png"/><Relationship Id="rId2" Type="http://schemas.openxmlformats.org/officeDocument/2006/relationships/tags" Target="../tags/tag248.xml"/><Relationship Id="rId16" Type="http://schemas.openxmlformats.org/officeDocument/2006/relationships/image" Target="../media/image3.png"/><Relationship Id="rId1" Type="http://schemas.openxmlformats.org/officeDocument/2006/relationships/tags" Target="../tags/tag247.xml"/><Relationship Id="rId6" Type="http://schemas.openxmlformats.org/officeDocument/2006/relationships/tags" Target="../tags/tag252.xml"/><Relationship Id="rId11" Type="http://schemas.openxmlformats.org/officeDocument/2006/relationships/tags" Target="../tags/tag257.xml"/><Relationship Id="rId5" Type="http://schemas.openxmlformats.org/officeDocument/2006/relationships/tags" Target="../tags/tag251.xml"/><Relationship Id="rId15" Type="http://schemas.openxmlformats.org/officeDocument/2006/relationships/slideLayout" Target="../slideLayouts/slideLayout7.xml"/><Relationship Id="rId10" Type="http://schemas.openxmlformats.org/officeDocument/2006/relationships/tags" Target="../tags/tag256.xml"/><Relationship Id="rId4" Type="http://schemas.openxmlformats.org/officeDocument/2006/relationships/tags" Target="../tags/tag250.xml"/><Relationship Id="rId9" Type="http://schemas.openxmlformats.org/officeDocument/2006/relationships/tags" Target="../tags/tag255.xml"/><Relationship Id="rId14" Type="http://schemas.openxmlformats.org/officeDocument/2006/relationships/tags" Target="../tags/tag260.xml"/></Relationships>
</file>

<file path=ppt/slides/_rels/slide16.xml.rels><?xml version="1.0" encoding="UTF-8" standalone="yes"?>
<Relationships xmlns="http://schemas.openxmlformats.org/package/2006/relationships"><Relationship Id="rId8" Type="http://schemas.openxmlformats.org/officeDocument/2006/relationships/tags" Target="../tags/tag268.xml"/><Relationship Id="rId13" Type="http://schemas.openxmlformats.org/officeDocument/2006/relationships/tags" Target="../tags/tag273.xml"/><Relationship Id="rId3" Type="http://schemas.openxmlformats.org/officeDocument/2006/relationships/tags" Target="../tags/tag263.xml"/><Relationship Id="rId7" Type="http://schemas.openxmlformats.org/officeDocument/2006/relationships/tags" Target="../tags/tag267.xml"/><Relationship Id="rId12" Type="http://schemas.openxmlformats.org/officeDocument/2006/relationships/tags" Target="../tags/tag272.xml"/><Relationship Id="rId17" Type="http://schemas.openxmlformats.org/officeDocument/2006/relationships/image" Target="../media/image4.png"/><Relationship Id="rId2" Type="http://schemas.openxmlformats.org/officeDocument/2006/relationships/tags" Target="../tags/tag262.xml"/><Relationship Id="rId16" Type="http://schemas.openxmlformats.org/officeDocument/2006/relationships/image" Target="../media/image3.png"/><Relationship Id="rId1" Type="http://schemas.openxmlformats.org/officeDocument/2006/relationships/tags" Target="../tags/tag261.xml"/><Relationship Id="rId6" Type="http://schemas.openxmlformats.org/officeDocument/2006/relationships/tags" Target="../tags/tag266.xml"/><Relationship Id="rId11" Type="http://schemas.openxmlformats.org/officeDocument/2006/relationships/tags" Target="../tags/tag271.xml"/><Relationship Id="rId5" Type="http://schemas.openxmlformats.org/officeDocument/2006/relationships/tags" Target="../tags/tag265.xml"/><Relationship Id="rId15" Type="http://schemas.openxmlformats.org/officeDocument/2006/relationships/slideLayout" Target="../slideLayouts/slideLayout7.xml"/><Relationship Id="rId10" Type="http://schemas.openxmlformats.org/officeDocument/2006/relationships/tags" Target="../tags/tag270.xml"/><Relationship Id="rId4" Type="http://schemas.openxmlformats.org/officeDocument/2006/relationships/tags" Target="../tags/tag264.xml"/><Relationship Id="rId9" Type="http://schemas.openxmlformats.org/officeDocument/2006/relationships/tags" Target="../tags/tag269.xml"/><Relationship Id="rId14" Type="http://schemas.openxmlformats.org/officeDocument/2006/relationships/tags" Target="../tags/tag274.xml"/></Relationships>
</file>

<file path=ppt/slides/_rels/slide17.xml.rels><?xml version="1.0" encoding="UTF-8" standalone="yes"?>
<Relationships xmlns="http://schemas.openxmlformats.org/package/2006/relationships"><Relationship Id="rId8" Type="http://schemas.openxmlformats.org/officeDocument/2006/relationships/tags" Target="../tags/tag282.xml"/><Relationship Id="rId13" Type="http://schemas.openxmlformats.org/officeDocument/2006/relationships/tags" Target="../tags/tag287.xml"/><Relationship Id="rId3" Type="http://schemas.openxmlformats.org/officeDocument/2006/relationships/tags" Target="../tags/tag277.xml"/><Relationship Id="rId7" Type="http://schemas.openxmlformats.org/officeDocument/2006/relationships/tags" Target="../tags/tag281.xml"/><Relationship Id="rId12" Type="http://schemas.openxmlformats.org/officeDocument/2006/relationships/tags" Target="../tags/tag286.xml"/><Relationship Id="rId17" Type="http://schemas.openxmlformats.org/officeDocument/2006/relationships/image" Target="../media/image4.png"/><Relationship Id="rId2" Type="http://schemas.openxmlformats.org/officeDocument/2006/relationships/tags" Target="../tags/tag276.xml"/><Relationship Id="rId16" Type="http://schemas.openxmlformats.org/officeDocument/2006/relationships/image" Target="../media/image3.png"/><Relationship Id="rId1" Type="http://schemas.openxmlformats.org/officeDocument/2006/relationships/tags" Target="../tags/tag275.xml"/><Relationship Id="rId6" Type="http://schemas.openxmlformats.org/officeDocument/2006/relationships/tags" Target="../tags/tag280.xml"/><Relationship Id="rId11" Type="http://schemas.openxmlformats.org/officeDocument/2006/relationships/tags" Target="../tags/tag285.xml"/><Relationship Id="rId5" Type="http://schemas.openxmlformats.org/officeDocument/2006/relationships/tags" Target="../tags/tag279.xml"/><Relationship Id="rId15" Type="http://schemas.openxmlformats.org/officeDocument/2006/relationships/slideLayout" Target="../slideLayouts/slideLayout7.xml"/><Relationship Id="rId10" Type="http://schemas.openxmlformats.org/officeDocument/2006/relationships/tags" Target="../tags/tag284.xml"/><Relationship Id="rId4" Type="http://schemas.openxmlformats.org/officeDocument/2006/relationships/tags" Target="../tags/tag278.xml"/><Relationship Id="rId9" Type="http://schemas.openxmlformats.org/officeDocument/2006/relationships/tags" Target="../tags/tag283.xml"/><Relationship Id="rId14" Type="http://schemas.openxmlformats.org/officeDocument/2006/relationships/tags" Target="../tags/tag288.xml"/></Relationships>
</file>

<file path=ppt/slides/_rels/slide18.xml.rels><?xml version="1.0" encoding="UTF-8" standalone="yes"?>
<Relationships xmlns="http://schemas.openxmlformats.org/package/2006/relationships"><Relationship Id="rId8" Type="http://schemas.openxmlformats.org/officeDocument/2006/relationships/tags" Target="../tags/tag296.xml"/><Relationship Id="rId13" Type="http://schemas.openxmlformats.org/officeDocument/2006/relationships/tags" Target="../tags/tag301.xml"/><Relationship Id="rId3" Type="http://schemas.openxmlformats.org/officeDocument/2006/relationships/tags" Target="../tags/tag291.xml"/><Relationship Id="rId7" Type="http://schemas.openxmlformats.org/officeDocument/2006/relationships/tags" Target="../tags/tag295.xml"/><Relationship Id="rId12" Type="http://schemas.openxmlformats.org/officeDocument/2006/relationships/tags" Target="../tags/tag300.xml"/><Relationship Id="rId17" Type="http://schemas.openxmlformats.org/officeDocument/2006/relationships/image" Target="../media/image4.png"/><Relationship Id="rId2" Type="http://schemas.openxmlformats.org/officeDocument/2006/relationships/tags" Target="../tags/tag290.xml"/><Relationship Id="rId16" Type="http://schemas.openxmlformats.org/officeDocument/2006/relationships/image" Target="../media/image3.png"/><Relationship Id="rId1" Type="http://schemas.openxmlformats.org/officeDocument/2006/relationships/tags" Target="../tags/tag289.xml"/><Relationship Id="rId6" Type="http://schemas.openxmlformats.org/officeDocument/2006/relationships/tags" Target="../tags/tag294.xml"/><Relationship Id="rId11" Type="http://schemas.openxmlformats.org/officeDocument/2006/relationships/tags" Target="../tags/tag299.xml"/><Relationship Id="rId5" Type="http://schemas.openxmlformats.org/officeDocument/2006/relationships/tags" Target="../tags/tag293.xml"/><Relationship Id="rId15" Type="http://schemas.openxmlformats.org/officeDocument/2006/relationships/slideLayout" Target="../slideLayouts/slideLayout7.xml"/><Relationship Id="rId10" Type="http://schemas.openxmlformats.org/officeDocument/2006/relationships/tags" Target="../tags/tag298.xml"/><Relationship Id="rId4" Type="http://schemas.openxmlformats.org/officeDocument/2006/relationships/tags" Target="../tags/tag292.xml"/><Relationship Id="rId9" Type="http://schemas.openxmlformats.org/officeDocument/2006/relationships/tags" Target="../tags/tag297.xml"/><Relationship Id="rId14" Type="http://schemas.openxmlformats.org/officeDocument/2006/relationships/tags" Target="../tags/tag302.xml"/></Relationships>
</file>

<file path=ppt/slides/_rels/slide19.xml.rels><?xml version="1.0" encoding="UTF-8" standalone="yes"?>
<Relationships xmlns="http://schemas.openxmlformats.org/package/2006/relationships"><Relationship Id="rId8" Type="http://schemas.openxmlformats.org/officeDocument/2006/relationships/tags" Target="../tags/tag310.xml"/><Relationship Id="rId13" Type="http://schemas.openxmlformats.org/officeDocument/2006/relationships/tags" Target="../tags/tag315.xml"/><Relationship Id="rId3" Type="http://schemas.openxmlformats.org/officeDocument/2006/relationships/tags" Target="../tags/tag305.xml"/><Relationship Id="rId7" Type="http://schemas.openxmlformats.org/officeDocument/2006/relationships/tags" Target="../tags/tag309.xml"/><Relationship Id="rId12" Type="http://schemas.openxmlformats.org/officeDocument/2006/relationships/tags" Target="../tags/tag314.xml"/><Relationship Id="rId17" Type="http://schemas.openxmlformats.org/officeDocument/2006/relationships/image" Target="../media/image4.png"/><Relationship Id="rId2" Type="http://schemas.openxmlformats.org/officeDocument/2006/relationships/tags" Target="../tags/tag304.xml"/><Relationship Id="rId16" Type="http://schemas.openxmlformats.org/officeDocument/2006/relationships/image" Target="../media/image3.png"/><Relationship Id="rId1" Type="http://schemas.openxmlformats.org/officeDocument/2006/relationships/tags" Target="../tags/tag303.xml"/><Relationship Id="rId6" Type="http://schemas.openxmlformats.org/officeDocument/2006/relationships/tags" Target="../tags/tag308.xml"/><Relationship Id="rId11" Type="http://schemas.openxmlformats.org/officeDocument/2006/relationships/tags" Target="../tags/tag313.xml"/><Relationship Id="rId5" Type="http://schemas.openxmlformats.org/officeDocument/2006/relationships/tags" Target="../tags/tag307.xml"/><Relationship Id="rId15" Type="http://schemas.openxmlformats.org/officeDocument/2006/relationships/slideLayout" Target="../slideLayouts/slideLayout7.xml"/><Relationship Id="rId10" Type="http://schemas.openxmlformats.org/officeDocument/2006/relationships/tags" Target="../tags/tag312.xml"/><Relationship Id="rId4" Type="http://schemas.openxmlformats.org/officeDocument/2006/relationships/tags" Target="../tags/tag306.xml"/><Relationship Id="rId9" Type="http://schemas.openxmlformats.org/officeDocument/2006/relationships/tags" Target="../tags/tag311.xml"/><Relationship Id="rId14" Type="http://schemas.openxmlformats.org/officeDocument/2006/relationships/tags" Target="../tags/tag316.xml"/></Relationships>
</file>

<file path=ppt/slides/_rels/slide2.xml.rels><?xml version="1.0" encoding="UTF-8" standalone="yes"?>
<Relationships xmlns="http://schemas.openxmlformats.org/package/2006/relationships"><Relationship Id="rId8" Type="http://schemas.openxmlformats.org/officeDocument/2006/relationships/tags" Target="../tags/tag72.xml"/><Relationship Id="rId13" Type="http://schemas.openxmlformats.org/officeDocument/2006/relationships/tags" Target="../tags/tag77.xml"/><Relationship Id="rId3" Type="http://schemas.openxmlformats.org/officeDocument/2006/relationships/tags" Target="../tags/tag67.xml"/><Relationship Id="rId7" Type="http://schemas.openxmlformats.org/officeDocument/2006/relationships/tags" Target="../tags/tag71.xml"/><Relationship Id="rId12" Type="http://schemas.openxmlformats.org/officeDocument/2006/relationships/tags" Target="../tags/tag76.xml"/><Relationship Id="rId17" Type="http://schemas.openxmlformats.org/officeDocument/2006/relationships/image" Target="../media/image4.png"/><Relationship Id="rId2" Type="http://schemas.openxmlformats.org/officeDocument/2006/relationships/tags" Target="../tags/tag66.xml"/><Relationship Id="rId16" Type="http://schemas.openxmlformats.org/officeDocument/2006/relationships/image" Target="../media/image3.png"/><Relationship Id="rId1" Type="http://schemas.openxmlformats.org/officeDocument/2006/relationships/tags" Target="../tags/tag65.xml"/><Relationship Id="rId6" Type="http://schemas.openxmlformats.org/officeDocument/2006/relationships/tags" Target="../tags/tag70.xml"/><Relationship Id="rId11" Type="http://schemas.openxmlformats.org/officeDocument/2006/relationships/tags" Target="../tags/tag75.xml"/><Relationship Id="rId5" Type="http://schemas.openxmlformats.org/officeDocument/2006/relationships/tags" Target="../tags/tag69.xml"/><Relationship Id="rId15" Type="http://schemas.openxmlformats.org/officeDocument/2006/relationships/slideLayout" Target="../slideLayouts/slideLayout7.xml"/><Relationship Id="rId10" Type="http://schemas.openxmlformats.org/officeDocument/2006/relationships/tags" Target="../tags/tag74.xml"/><Relationship Id="rId4" Type="http://schemas.openxmlformats.org/officeDocument/2006/relationships/tags" Target="../tags/tag68.xml"/><Relationship Id="rId9" Type="http://schemas.openxmlformats.org/officeDocument/2006/relationships/tags" Target="../tags/tag73.xml"/><Relationship Id="rId14" Type="http://schemas.openxmlformats.org/officeDocument/2006/relationships/tags" Target="../tags/tag78.xml"/></Relationships>
</file>

<file path=ppt/slides/_rels/slide20.xml.rels><?xml version="1.0" encoding="UTF-8" standalone="yes"?>
<Relationships xmlns="http://schemas.openxmlformats.org/package/2006/relationships"><Relationship Id="rId8" Type="http://schemas.openxmlformats.org/officeDocument/2006/relationships/tags" Target="../tags/tag324.xml"/><Relationship Id="rId13" Type="http://schemas.openxmlformats.org/officeDocument/2006/relationships/tags" Target="../tags/tag329.xml"/><Relationship Id="rId3" Type="http://schemas.openxmlformats.org/officeDocument/2006/relationships/tags" Target="../tags/tag319.xml"/><Relationship Id="rId7" Type="http://schemas.openxmlformats.org/officeDocument/2006/relationships/tags" Target="../tags/tag323.xml"/><Relationship Id="rId12" Type="http://schemas.openxmlformats.org/officeDocument/2006/relationships/tags" Target="../tags/tag328.xml"/><Relationship Id="rId17" Type="http://schemas.openxmlformats.org/officeDocument/2006/relationships/image" Target="../media/image4.png"/><Relationship Id="rId2" Type="http://schemas.openxmlformats.org/officeDocument/2006/relationships/tags" Target="../tags/tag318.xml"/><Relationship Id="rId16" Type="http://schemas.openxmlformats.org/officeDocument/2006/relationships/image" Target="../media/image3.png"/><Relationship Id="rId1" Type="http://schemas.openxmlformats.org/officeDocument/2006/relationships/tags" Target="../tags/tag317.xml"/><Relationship Id="rId6" Type="http://schemas.openxmlformats.org/officeDocument/2006/relationships/tags" Target="../tags/tag322.xml"/><Relationship Id="rId11" Type="http://schemas.openxmlformats.org/officeDocument/2006/relationships/tags" Target="../tags/tag327.xml"/><Relationship Id="rId5" Type="http://schemas.openxmlformats.org/officeDocument/2006/relationships/tags" Target="../tags/tag321.xml"/><Relationship Id="rId15" Type="http://schemas.openxmlformats.org/officeDocument/2006/relationships/slideLayout" Target="../slideLayouts/slideLayout7.xml"/><Relationship Id="rId10" Type="http://schemas.openxmlformats.org/officeDocument/2006/relationships/tags" Target="../tags/tag326.xml"/><Relationship Id="rId4" Type="http://schemas.openxmlformats.org/officeDocument/2006/relationships/tags" Target="../tags/tag320.xml"/><Relationship Id="rId9" Type="http://schemas.openxmlformats.org/officeDocument/2006/relationships/tags" Target="../tags/tag325.xml"/><Relationship Id="rId14" Type="http://schemas.openxmlformats.org/officeDocument/2006/relationships/tags" Target="../tags/tag330.xml"/></Relationships>
</file>

<file path=ppt/slides/_rels/slide21.xml.rels><?xml version="1.0" encoding="UTF-8" standalone="yes"?>
<Relationships xmlns="http://schemas.openxmlformats.org/package/2006/relationships"><Relationship Id="rId8" Type="http://schemas.openxmlformats.org/officeDocument/2006/relationships/tags" Target="../tags/tag338.xml"/><Relationship Id="rId13" Type="http://schemas.openxmlformats.org/officeDocument/2006/relationships/tags" Target="../tags/tag343.xml"/><Relationship Id="rId3" Type="http://schemas.openxmlformats.org/officeDocument/2006/relationships/tags" Target="../tags/tag333.xml"/><Relationship Id="rId7" Type="http://schemas.openxmlformats.org/officeDocument/2006/relationships/tags" Target="../tags/tag337.xml"/><Relationship Id="rId12" Type="http://schemas.openxmlformats.org/officeDocument/2006/relationships/tags" Target="../tags/tag342.xml"/><Relationship Id="rId17" Type="http://schemas.openxmlformats.org/officeDocument/2006/relationships/image" Target="../media/image4.png"/><Relationship Id="rId2" Type="http://schemas.openxmlformats.org/officeDocument/2006/relationships/tags" Target="../tags/tag332.xml"/><Relationship Id="rId16" Type="http://schemas.openxmlformats.org/officeDocument/2006/relationships/image" Target="../media/image3.png"/><Relationship Id="rId1" Type="http://schemas.openxmlformats.org/officeDocument/2006/relationships/tags" Target="../tags/tag331.xml"/><Relationship Id="rId6" Type="http://schemas.openxmlformats.org/officeDocument/2006/relationships/tags" Target="../tags/tag336.xml"/><Relationship Id="rId11" Type="http://schemas.openxmlformats.org/officeDocument/2006/relationships/tags" Target="../tags/tag341.xml"/><Relationship Id="rId5" Type="http://schemas.openxmlformats.org/officeDocument/2006/relationships/tags" Target="../tags/tag335.xml"/><Relationship Id="rId15" Type="http://schemas.openxmlformats.org/officeDocument/2006/relationships/slideLayout" Target="../slideLayouts/slideLayout7.xml"/><Relationship Id="rId10" Type="http://schemas.openxmlformats.org/officeDocument/2006/relationships/tags" Target="../tags/tag340.xml"/><Relationship Id="rId4" Type="http://schemas.openxmlformats.org/officeDocument/2006/relationships/tags" Target="../tags/tag334.xml"/><Relationship Id="rId9" Type="http://schemas.openxmlformats.org/officeDocument/2006/relationships/tags" Target="../tags/tag339.xml"/><Relationship Id="rId14" Type="http://schemas.openxmlformats.org/officeDocument/2006/relationships/tags" Target="../tags/tag344.xml"/></Relationships>
</file>

<file path=ppt/slides/_rels/slide22.xml.rels><?xml version="1.0" encoding="UTF-8" standalone="yes"?>
<Relationships xmlns="http://schemas.openxmlformats.org/package/2006/relationships"><Relationship Id="rId8" Type="http://schemas.openxmlformats.org/officeDocument/2006/relationships/tags" Target="../tags/tag352.xml"/><Relationship Id="rId13" Type="http://schemas.openxmlformats.org/officeDocument/2006/relationships/tags" Target="../tags/tag357.xml"/><Relationship Id="rId3" Type="http://schemas.openxmlformats.org/officeDocument/2006/relationships/tags" Target="../tags/tag347.xml"/><Relationship Id="rId7" Type="http://schemas.openxmlformats.org/officeDocument/2006/relationships/tags" Target="../tags/tag351.xml"/><Relationship Id="rId12" Type="http://schemas.openxmlformats.org/officeDocument/2006/relationships/tags" Target="../tags/tag356.xml"/><Relationship Id="rId17" Type="http://schemas.openxmlformats.org/officeDocument/2006/relationships/image" Target="../media/image4.png"/><Relationship Id="rId2" Type="http://schemas.openxmlformats.org/officeDocument/2006/relationships/tags" Target="../tags/tag346.xml"/><Relationship Id="rId16" Type="http://schemas.openxmlformats.org/officeDocument/2006/relationships/image" Target="../media/image3.png"/><Relationship Id="rId1" Type="http://schemas.openxmlformats.org/officeDocument/2006/relationships/tags" Target="../tags/tag345.xml"/><Relationship Id="rId6" Type="http://schemas.openxmlformats.org/officeDocument/2006/relationships/tags" Target="../tags/tag350.xml"/><Relationship Id="rId11" Type="http://schemas.openxmlformats.org/officeDocument/2006/relationships/tags" Target="../tags/tag355.xml"/><Relationship Id="rId5" Type="http://schemas.openxmlformats.org/officeDocument/2006/relationships/tags" Target="../tags/tag349.xml"/><Relationship Id="rId15" Type="http://schemas.openxmlformats.org/officeDocument/2006/relationships/slideLayout" Target="../slideLayouts/slideLayout7.xml"/><Relationship Id="rId10" Type="http://schemas.openxmlformats.org/officeDocument/2006/relationships/tags" Target="../tags/tag354.xml"/><Relationship Id="rId4" Type="http://schemas.openxmlformats.org/officeDocument/2006/relationships/tags" Target="../tags/tag348.xml"/><Relationship Id="rId9" Type="http://schemas.openxmlformats.org/officeDocument/2006/relationships/tags" Target="../tags/tag353.xml"/><Relationship Id="rId14" Type="http://schemas.openxmlformats.org/officeDocument/2006/relationships/tags" Target="../tags/tag358.xml"/></Relationships>
</file>

<file path=ppt/slides/_rels/slide23.xml.rels><?xml version="1.0" encoding="UTF-8" standalone="yes"?>
<Relationships xmlns="http://schemas.openxmlformats.org/package/2006/relationships"><Relationship Id="rId8" Type="http://schemas.openxmlformats.org/officeDocument/2006/relationships/tags" Target="../tags/tag366.xml"/><Relationship Id="rId13" Type="http://schemas.openxmlformats.org/officeDocument/2006/relationships/tags" Target="../tags/tag371.xml"/><Relationship Id="rId3" Type="http://schemas.openxmlformats.org/officeDocument/2006/relationships/tags" Target="../tags/tag361.xml"/><Relationship Id="rId7" Type="http://schemas.openxmlformats.org/officeDocument/2006/relationships/tags" Target="../tags/tag365.xml"/><Relationship Id="rId12" Type="http://schemas.openxmlformats.org/officeDocument/2006/relationships/tags" Target="../tags/tag370.xml"/><Relationship Id="rId17" Type="http://schemas.openxmlformats.org/officeDocument/2006/relationships/image" Target="../media/image4.png"/><Relationship Id="rId2" Type="http://schemas.openxmlformats.org/officeDocument/2006/relationships/tags" Target="../tags/tag360.xml"/><Relationship Id="rId16" Type="http://schemas.openxmlformats.org/officeDocument/2006/relationships/image" Target="../media/image3.png"/><Relationship Id="rId1" Type="http://schemas.openxmlformats.org/officeDocument/2006/relationships/tags" Target="../tags/tag359.xml"/><Relationship Id="rId6" Type="http://schemas.openxmlformats.org/officeDocument/2006/relationships/tags" Target="../tags/tag364.xml"/><Relationship Id="rId11" Type="http://schemas.openxmlformats.org/officeDocument/2006/relationships/tags" Target="../tags/tag369.xml"/><Relationship Id="rId5" Type="http://schemas.openxmlformats.org/officeDocument/2006/relationships/tags" Target="../tags/tag363.xml"/><Relationship Id="rId15" Type="http://schemas.openxmlformats.org/officeDocument/2006/relationships/slideLayout" Target="../slideLayouts/slideLayout7.xml"/><Relationship Id="rId10" Type="http://schemas.openxmlformats.org/officeDocument/2006/relationships/tags" Target="../tags/tag368.xml"/><Relationship Id="rId4" Type="http://schemas.openxmlformats.org/officeDocument/2006/relationships/tags" Target="../tags/tag362.xml"/><Relationship Id="rId9" Type="http://schemas.openxmlformats.org/officeDocument/2006/relationships/tags" Target="../tags/tag367.xml"/><Relationship Id="rId14" Type="http://schemas.openxmlformats.org/officeDocument/2006/relationships/tags" Target="../tags/tag372.xml"/></Relationships>
</file>

<file path=ppt/slides/_rels/slide24.xml.rels><?xml version="1.0" encoding="UTF-8" standalone="yes"?>
<Relationships xmlns="http://schemas.openxmlformats.org/package/2006/relationships"><Relationship Id="rId8" Type="http://schemas.openxmlformats.org/officeDocument/2006/relationships/tags" Target="../tags/tag380.xml"/><Relationship Id="rId13" Type="http://schemas.openxmlformats.org/officeDocument/2006/relationships/tags" Target="../tags/tag385.xml"/><Relationship Id="rId3" Type="http://schemas.openxmlformats.org/officeDocument/2006/relationships/tags" Target="../tags/tag375.xml"/><Relationship Id="rId7" Type="http://schemas.openxmlformats.org/officeDocument/2006/relationships/tags" Target="../tags/tag379.xml"/><Relationship Id="rId12" Type="http://schemas.openxmlformats.org/officeDocument/2006/relationships/tags" Target="../tags/tag384.xml"/><Relationship Id="rId17" Type="http://schemas.openxmlformats.org/officeDocument/2006/relationships/image" Target="../media/image4.png"/><Relationship Id="rId2" Type="http://schemas.openxmlformats.org/officeDocument/2006/relationships/tags" Target="../tags/tag374.xml"/><Relationship Id="rId16" Type="http://schemas.openxmlformats.org/officeDocument/2006/relationships/image" Target="../media/image3.png"/><Relationship Id="rId1" Type="http://schemas.openxmlformats.org/officeDocument/2006/relationships/tags" Target="../tags/tag373.xml"/><Relationship Id="rId6" Type="http://schemas.openxmlformats.org/officeDocument/2006/relationships/tags" Target="../tags/tag378.xml"/><Relationship Id="rId11" Type="http://schemas.openxmlformats.org/officeDocument/2006/relationships/tags" Target="../tags/tag383.xml"/><Relationship Id="rId5" Type="http://schemas.openxmlformats.org/officeDocument/2006/relationships/tags" Target="../tags/tag377.xml"/><Relationship Id="rId15" Type="http://schemas.openxmlformats.org/officeDocument/2006/relationships/slideLayout" Target="../slideLayouts/slideLayout7.xml"/><Relationship Id="rId10" Type="http://schemas.openxmlformats.org/officeDocument/2006/relationships/tags" Target="../tags/tag382.xml"/><Relationship Id="rId4" Type="http://schemas.openxmlformats.org/officeDocument/2006/relationships/tags" Target="../tags/tag376.xml"/><Relationship Id="rId9" Type="http://schemas.openxmlformats.org/officeDocument/2006/relationships/tags" Target="../tags/tag381.xml"/><Relationship Id="rId14" Type="http://schemas.openxmlformats.org/officeDocument/2006/relationships/tags" Target="../tags/tag386.xml"/></Relationships>
</file>

<file path=ppt/slides/_rels/slide25.xml.rels><?xml version="1.0" encoding="UTF-8" standalone="yes"?>
<Relationships xmlns="http://schemas.openxmlformats.org/package/2006/relationships"><Relationship Id="rId8" Type="http://schemas.openxmlformats.org/officeDocument/2006/relationships/tags" Target="../tags/tag394.xml"/><Relationship Id="rId13" Type="http://schemas.openxmlformats.org/officeDocument/2006/relationships/tags" Target="../tags/tag399.xml"/><Relationship Id="rId18" Type="http://schemas.openxmlformats.org/officeDocument/2006/relationships/image" Target="../media/image7.png"/><Relationship Id="rId3" Type="http://schemas.openxmlformats.org/officeDocument/2006/relationships/tags" Target="../tags/tag389.xml"/><Relationship Id="rId7" Type="http://schemas.openxmlformats.org/officeDocument/2006/relationships/tags" Target="../tags/tag393.xml"/><Relationship Id="rId12" Type="http://schemas.openxmlformats.org/officeDocument/2006/relationships/tags" Target="../tags/tag398.xml"/><Relationship Id="rId17" Type="http://schemas.openxmlformats.org/officeDocument/2006/relationships/image" Target="../media/image4.png"/><Relationship Id="rId2" Type="http://schemas.openxmlformats.org/officeDocument/2006/relationships/tags" Target="../tags/tag388.xml"/><Relationship Id="rId16" Type="http://schemas.openxmlformats.org/officeDocument/2006/relationships/image" Target="../media/image3.png"/><Relationship Id="rId1" Type="http://schemas.openxmlformats.org/officeDocument/2006/relationships/tags" Target="../tags/tag387.xml"/><Relationship Id="rId6" Type="http://schemas.openxmlformats.org/officeDocument/2006/relationships/tags" Target="../tags/tag392.xml"/><Relationship Id="rId11" Type="http://schemas.openxmlformats.org/officeDocument/2006/relationships/tags" Target="../tags/tag397.xml"/><Relationship Id="rId5" Type="http://schemas.openxmlformats.org/officeDocument/2006/relationships/tags" Target="../tags/tag391.xml"/><Relationship Id="rId15" Type="http://schemas.openxmlformats.org/officeDocument/2006/relationships/slideLayout" Target="../slideLayouts/slideLayout7.xml"/><Relationship Id="rId10" Type="http://schemas.openxmlformats.org/officeDocument/2006/relationships/tags" Target="../tags/tag396.xml"/><Relationship Id="rId4" Type="http://schemas.openxmlformats.org/officeDocument/2006/relationships/tags" Target="../tags/tag390.xml"/><Relationship Id="rId9" Type="http://schemas.openxmlformats.org/officeDocument/2006/relationships/tags" Target="../tags/tag395.xml"/><Relationship Id="rId14" Type="http://schemas.openxmlformats.org/officeDocument/2006/relationships/tags" Target="../tags/tag400.xml"/></Relationships>
</file>

<file path=ppt/slides/_rels/slide26.xml.rels><?xml version="1.0" encoding="UTF-8" standalone="yes"?>
<Relationships xmlns="http://schemas.openxmlformats.org/package/2006/relationships"><Relationship Id="rId8" Type="http://schemas.openxmlformats.org/officeDocument/2006/relationships/tags" Target="../tags/tag408.xml"/><Relationship Id="rId13" Type="http://schemas.openxmlformats.org/officeDocument/2006/relationships/tags" Target="../tags/tag413.xml"/><Relationship Id="rId3" Type="http://schemas.openxmlformats.org/officeDocument/2006/relationships/tags" Target="../tags/tag403.xml"/><Relationship Id="rId7" Type="http://schemas.openxmlformats.org/officeDocument/2006/relationships/tags" Target="../tags/tag407.xml"/><Relationship Id="rId12" Type="http://schemas.openxmlformats.org/officeDocument/2006/relationships/tags" Target="../tags/tag412.xml"/><Relationship Id="rId17" Type="http://schemas.openxmlformats.org/officeDocument/2006/relationships/image" Target="../media/image4.png"/><Relationship Id="rId2" Type="http://schemas.openxmlformats.org/officeDocument/2006/relationships/tags" Target="../tags/tag402.xml"/><Relationship Id="rId16" Type="http://schemas.openxmlformats.org/officeDocument/2006/relationships/image" Target="../media/image3.png"/><Relationship Id="rId1" Type="http://schemas.openxmlformats.org/officeDocument/2006/relationships/tags" Target="../tags/tag401.xml"/><Relationship Id="rId6" Type="http://schemas.openxmlformats.org/officeDocument/2006/relationships/tags" Target="../tags/tag406.xml"/><Relationship Id="rId11" Type="http://schemas.openxmlformats.org/officeDocument/2006/relationships/tags" Target="../tags/tag411.xml"/><Relationship Id="rId5" Type="http://schemas.openxmlformats.org/officeDocument/2006/relationships/tags" Target="../tags/tag405.xml"/><Relationship Id="rId15" Type="http://schemas.openxmlformats.org/officeDocument/2006/relationships/slideLayout" Target="../slideLayouts/slideLayout7.xml"/><Relationship Id="rId10" Type="http://schemas.openxmlformats.org/officeDocument/2006/relationships/tags" Target="../tags/tag410.xml"/><Relationship Id="rId4" Type="http://schemas.openxmlformats.org/officeDocument/2006/relationships/tags" Target="../tags/tag404.xml"/><Relationship Id="rId9" Type="http://schemas.openxmlformats.org/officeDocument/2006/relationships/tags" Target="../tags/tag409.xml"/><Relationship Id="rId14" Type="http://schemas.openxmlformats.org/officeDocument/2006/relationships/tags" Target="../tags/tag414.xml"/></Relationships>
</file>

<file path=ppt/slides/_rels/slide27.xml.rels><?xml version="1.0" encoding="UTF-8" standalone="yes"?>
<Relationships xmlns="http://schemas.openxmlformats.org/package/2006/relationships"><Relationship Id="rId8" Type="http://schemas.openxmlformats.org/officeDocument/2006/relationships/tags" Target="../tags/tag422.xml"/><Relationship Id="rId13" Type="http://schemas.openxmlformats.org/officeDocument/2006/relationships/tags" Target="../tags/tag427.xml"/><Relationship Id="rId18" Type="http://schemas.openxmlformats.org/officeDocument/2006/relationships/image" Target="../media/image8.png"/><Relationship Id="rId3" Type="http://schemas.openxmlformats.org/officeDocument/2006/relationships/tags" Target="../tags/tag417.xml"/><Relationship Id="rId7" Type="http://schemas.openxmlformats.org/officeDocument/2006/relationships/tags" Target="../tags/tag421.xml"/><Relationship Id="rId12" Type="http://schemas.openxmlformats.org/officeDocument/2006/relationships/tags" Target="../tags/tag426.xml"/><Relationship Id="rId17" Type="http://schemas.openxmlformats.org/officeDocument/2006/relationships/image" Target="../media/image4.png"/><Relationship Id="rId2" Type="http://schemas.openxmlformats.org/officeDocument/2006/relationships/tags" Target="../tags/tag416.xml"/><Relationship Id="rId16" Type="http://schemas.openxmlformats.org/officeDocument/2006/relationships/image" Target="../media/image3.png"/><Relationship Id="rId1" Type="http://schemas.openxmlformats.org/officeDocument/2006/relationships/tags" Target="../tags/tag415.xml"/><Relationship Id="rId6" Type="http://schemas.openxmlformats.org/officeDocument/2006/relationships/tags" Target="../tags/tag420.xml"/><Relationship Id="rId11" Type="http://schemas.openxmlformats.org/officeDocument/2006/relationships/tags" Target="../tags/tag425.xml"/><Relationship Id="rId5" Type="http://schemas.openxmlformats.org/officeDocument/2006/relationships/tags" Target="../tags/tag419.xml"/><Relationship Id="rId15" Type="http://schemas.openxmlformats.org/officeDocument/2006/relationships/slideLayout" Target="../slideLayouts/slideLayout7.xml"/><Relationship Id="rId10" Type="http://schemas.openxmlformats.org/officeDocument/2006/relationships/tags" Target="../tags/tag424.xml"/><Relationship Id="rId4" Type="http://schemas.openxmlformats.org/officeDocument/2006/relationships/tags" Target="../tags/tag418.xml"/><Relationship Id="rId9" Type="http://schemas.openxmlformats.org/officeDocument/2006/relationships/tags" Target="../tags/tag423.xml"/><Relationship Id="rId14" Type="http://schemas.openxmlformats.org/officeDocument/2006/relationships/tags" Target="../tags/tag428.xml"/></Relationships>
</file>

<file path=ppt/slides/_rels/slide28.xml.rels><?xml version="1.0" encoding="UTF-8" standalone="yes"?>
<Relationships xmlns="http://schemas.openxmlformats.org/package/2006/relationships"><Relationship Id="rId8" Type="http://schemas.openxmlformats.org/officeDocument/2006/relationships/tags" Target="../tags/tag436.xml"/><Relationship Id="rId13" Type="http://schemas.openxmlformats.org/officeDocument/2006/relationships/tags" Target="../tags/tag441.xml"/><Relationship Id="rId3" Type="http://schemas.openxmlformats.org/officeDocument/2006/relationships/tags" Target="../tags/tag431.xml"/><Relationship Id="rId7" Type="http://schemas.openxmlformats.org/officeDocument/2006/relationships/tags" Target="../tags/tag435.xml"/><Relationship Id="rId12" Type="http://schemas.openxmlformats.org/officeDocument/2006/relationships/tags" Target="../tags/tag440.xml"/><Relationship Id="rId17" Type="http://schemas.openxmlformats.org/officeDocument/2006/relationships/image" Target="../media/image4.png"/><Relationship Id="rId2" Type="http://schemas.openxmlformats.org/officeDocument/2006/relationships/tags" Target="../tags/tag430.xml"/><Relationship Id="rId16" Type="http://schemas.openxmlformats.org/officeDocument/2006/relationships/image" Target="../media/image3.png"/><Relationship Id="rId1" Type="http://schemas.openxmlformats.org/officeDocument/2006/relationships/tags" Target="../tags/tag429.xml"/><Relationship Id="rId6" Type="http://schemas.openxmlformats.org/officeDocument/2006/relationships/tags" Target="../tags/tag434.xml"/><Relationship Id="rId11" Type="http://schemas.openxmlformats.org/officeDocument/2006/relationships/tags" Target="../tags/tag439.xml"/><Relationship Id="rId5" Type="http://schemas.openxmlformats.org/officeDocument/2006/relationships/tags" Target="../tags/tag433.xml"/><Relationship Id="rId15" Type="http://schemas.openxmlformats.org/officeDocument/2006/relationships/slideLayout" Target="../slideLayouts/slideLayout7.xml"/><Relationship Id="rId10" Type="http://schemas.openxmlformats.org/officeDocument/2006/relationships/tags" Target="../tags/tag438.xml"/><Relationship Id="rId4" Type="http://schemas.openxmlformats.org/officeDocument/2006/relationships/tags" Target="../tags/tag432.xml"/><Relationship Id="rId9" Type="http://schemas.openxmlformats.org/officeDocument/2006/relationships/tags" Target="../tags/tag437.xml"/><Relationship Id="rId14" Type="http://schemas.openxmlformats.org/officeDocument/2006/relationships/tags" Target="../tags/tag442.xml"/></Relationships>
</file>

<file path=ppt/slides/_rels/slide29.xml.rels><?xml version="1.0" encoding="UTF-8" standalone="yes"?>
<Relationships xmlns="http://schemas.openxmlformats.org/package/2006/relationships"><Relationship Id="rId8" Type="http://schemas.openxmlformats.org/officeDocument/2006/relationships/tags" Target="../tags/tag450.xml"/><Relationship Id="rId13" Type="http://schemas.openxmlformats.org/officeDocument/2006/relationships/tags" Target="../tags/tag455.xml"/><Relationship Id="rId3" Type="http://schemas.openxmlformats.org/officeDocument/2006/relationships/tags" Target="../tags/tag445.xml"/><Relationship Id="rId7" Type="http://schemas.openxmlformats.org/officeDocument/2006/relationships/tags" Target="../tags/tag449.xml"/><Relationship Id="rId12" Type="http://schemas.openxmlformats.org/officeDocument/2006/relationships/tags" Target="../tags/tag454.xml"/><Relationship Id="rId17" Type="http://schemas.openxmlformats.org/officeDocument/2006/relationships/image" Target="../media/image4.png"/><Relationship Id="rId2" Type="http://schemas.openxmlformats.org/officeDocument/2006/relationships/tags" Target="../tags/tag444.xml"/><Relationship Id="rId16" Type="http://schemas.openxmlformats.org/officeDocument/2006/relationships/image" Target="../media/image3.png"/><Relationship Id="rId1" Type="http://schemas.openxmlformats.org/officeDocument/2006/relationships/tags" Target="../tags/tag443.xml"/><Relationship Id="rId6" Type="http://schemas.openxmlformats.org/officeDocument/2006/relationships/tags" Target="../tags/tag448.xml"/><Relationship Id="rId11" Type="http://schemas.openxmlformats.org/officeDocument/2006/relationships/tags" Target="../tags/tag453.xml"/><Relationship Id="rId5" Type="http://schemas.openxmlformats.org/officeDocument/2006/relationships/tags" Target="../tags/tag447.xml"/><Relationship Id="rId15" Type="http://schemas.openxmlformats.org/officeDocument/2006/relationships/slideLayout" Target="../slideLayouts/slideLayout7.xml"/><Relationship Id="rId10" Type="http://schemas.openxmlformats.org/officeDocument/2006/relationships/tags" Target="../tags/tag452.xml"/><Relationship Id="rId4" Type="http://schemas.openxmlformats.org/officeDocument/2006/relationships/tags" Target="../tags/tag446.xml"/><Relationship Id="rId9" Type="http://schemas.openxmlformats.org/officeDocument/2006/relationships/tags" Target="../tags/tag451.xml"/><Relationship Id="rId14" Type="http://schemas.openxmlformats.org/officeDocument/2006/relationships/tags" Target="../tags/tag456.xml"/></Relationships>
</file>

<file path=ppt/slides/_rels/slide3.xml.rels><?xml version="1.0" encoding="UTF-8" standalone="yes"?>
<Relationships xmlns="http://schemas.openxmlformats.org/package/2006/relationships"><Relationship Id="rId8" Type="http://schemas.openxmlformats.org/officeDocument/2006/relationships/tags" Target="../tags/tag86.xml"/><Relationship Id="rId13" Type="http://schemas.openxmlformats.org/officeDocument/2006/relationships/tags" Target="../tags/tag91.xml"/><Relationship Id="rId3" Type="http://schemas.openxmlformats.org/officeDocument/2006/relationships/tags" Target="../tags/tag81.xml"/><Relationship Id="rId7" Type="http://schemas.openxmlformats.org/officeDocument/2006/relationships/tags" Target="../tags/tag85.xml"/><Relationship Id="rId12" Type="http://schemas.openxmlformats.org/officeDocument/2006/relationships/tags" Target="../tags/tag90.xml"/><Relationship Id="rId17" Type="http://schemas.openxmlformats.org/officeDocument/2006/relationships/image" Target="../media/image4.png"/><Relationship Id="rId2" Type="http://schemas.openxmlformats.org/officeDocument/2006/relationships/tags" Target="../tags/tag80.xml"/><Relationship Id="rId16" Type="http://schemas.openxmlformats.org/officeDocument/2006/relationships/image" Target="../media/image3.png"/><Relationship Id="rId1" Type="http://schemas.openxmlformats.org/officeDocument/2006/relationships/tags" Target="../tags/tag79.xml"/><Relationship Id="rId6" Type="http://schemas.openxmlformats.org/officeDocument/2006/relationships/tags" Target="../tags/tag84.xml"/><Relationship Id="rId11" Type="http://schemas.openxmlformats.org/officeDocument/2006/relationships/tags" Target="../tags/tag89.xml"/><Relationship Id="rId5" Type="http://schemas.openxmlformats.org/officeDocument/2006/relationships/tags" Target="../tags/tag83.xml"/><Relationship Id="rId15" Type="http://schemas.openxmlformats.org/officeDocument/2006/relationships/slideLayout" Target="../slideLayouts/slideLayout7.xml"/><Relationship Id="rId10" Type="http://schemas.openxmlformats.org/officeDocument/2006/relationships/tags" Target="../tags/tag88.xml"/><Relationship Id="rId4" Type="http://schemas.openxmlformats.org/officeDocument/2006/relationships/tags" Target="../tags/tag82.xml"/><Relationship Id="rId9" Type="http://schemas.openxmlformats.org/officeDocument/2006/relationships/tags" Target="../tags/tag87.xml"/><Relationship Id="rId14" Type="http://schemas.openxmlformats.org/officeDocument/2006/relationships/tags" Target="../tags/tag92.xml"/></Relationships>
</file>

<file path=ppt/slides/_rels/slide30.xml.rels><?xml version="1.0" encoding="UTF-8" standalone="yes"?>
<Relationships xmlns="http://schemas.openxmlformats.org/package/2006/relationships"><Relationship Id="rId8" Type="http://schemas.openxmlformats.org/officeDocument/2006/relationships/tags" Target="../tags/tag464.xml"/><Relationship Id="rId13" Type="http://schemas.openxmlformats.org/officeDocument/2006/relationships/tags" Target="../tags/tag469.xml"/><Relationship Id="rId3" Type="http://schemas.openxmlformats.org/officeDocument/2006/relationships/tags" Target="../tags/tag459.xml"/><Relationship Id="rId7" Type="http://schemas.openxmlformats.org/officeDocument/2006/relationships/tags" Target="../tags/tag463.xml"/><Relationship Id="rId12" Type="http://schemas.openxmlformats.org/officeDocument/2006/relationships/tags" Target="../tags/tag468.xml"/><Relationship Id="rId17" Type="http://schemas.openxmlformats.org/officeDocument/2006/relationships/image" Target="../media/image4.png"/><Relationship Id="rId2" Type="http://schemas.openxmlformats.org/officeDocument/2006/relationships/tags" Target="../tags/tag458.xml"/><Relationship Id="rId16" Type="http://schemas.openxmlformats.org/officeDocument/2006/relationships/image" Target="../media/image3.png"/><Relationship Id="rId1" Type="http://schemas.openxmlformats.org/officeDocument/2006/relationships/tags" Target="../tags/tag457.xml"/><Relationship Id="rId6" Type="http://schemas.openxmlformats.org/officeDocument/2006/relationships/tags" Target="../tags/tag462.xml"/><Relationship Id="rId11" Type="http://schemas.openxmlformats.org/officeDocument/2006/relationships/tags" Target="../tags/tag467.xml"/><Relationship Id="rId5" Type="http://schemas.openxmlformats.org/officeDocument/2006/relationships/tags" Target="../tags/tag461.xml"/><Relationship Id="rId15" Type="http://schemas.openxmlformats.org/officeDocument/2006/relationships/slideLayout" Target="../slideLayouts/slideLayout7.xml"/><Relationship Id="rId10" Type="http://schemas.openxmlformats.org/officeDocument/2006/relationships/tags" Target="../tags/tag466.xml"/><Relationship Id="rId4" Type="http://schemas.openxmlformats.org/officeDocument/2006/relationships/tags" Target="../tags/tag460.xml"/><Relationship Id="rId9" Type="http://schemas.openxmlformats.org/officeDocument/2006/relationships/tags" Target="../tags/tag465.xml"/><Relationship Id="rId14" Type="http://schemas.openxmlformats.org/officeDocument/2006/relationships/tags" Target="../tags/tag470.xml"/></Relationships>
</file>

<file path=ppt/slides/_rels/slide31.xml.rels><?xml version="1.0" encoding="UTF-8" standalone="yes"?>
<Relationships xmlns="http://schemas.openxmlformats.org/package/2006/relationships"><Relationship Id="rId8" Type="http://schemas.openxmlformats.org/officeDocument/2006/relationships/tags" Target="../tags/tag478.xml"/><Relationship Id="rId13" Type="http://schemas.openxmlformats.org/officeDocument/2006/relationships/tags" Target="../tags/tag483.xml"/><Relationship Id="rId18" Type="http://schemas.openxmlformats.org/officeDocument/2006/relationships/image" Target="../media/image9.png"/><Relationship Id="rId3" Type="http://schemas.openxmlformats.org/officeDocument/2006/relationships/tags" Target="../tags/tag473.xml"/><Relationship Id="rId7" Type="http://schemas.openxmlformats.org/officeDocument/2006/relationships/tags" Target="../tags/tag477.xml"/><Relationship Id="rId12" Type="http://schemas.openxmlformats.org/officeDocument/2006/relationships/tags" Target="../tags/tag482.xml"/><Relationship Id="rId17" Type="http://schemas.openxmlformats.org/officeDocument/2006/relationships/image" Target="../media/image4.png"/><Relationship Id="rId2" Type="http://schemas.openxmlformats.org/officeDocument/2006/relationships/tags" Target="../tags/tag472.xml"/><Relationship Id="rId16" Type="http://schemas.openxmlformats.org/officeDocument/2006/relationships/image" Target="../media/image3.png"/><Relationship Id="rId1" Type="http://schemas.openxmlformats.org/officeDocument/2006/relationships/tags" Target="../tags/tag471.xml"/><Relationship Id="rId6" Type="http://schemas.openxmlformats.org/officeDocument/2006/relationships/tags" Target="../tags/tag476.xml"/><Relationship Id="rId11" Type="http://schemas.openxmlformats.org/officeDocument/2006/relationships/tags" Target="../tags/tag481.xml"/><Relationship Id="rId5" Type="http://schemas.openxmlformats.org/officeDocument/2006/relationships/tags" Target="../tags/tag475.xml"/><Relationship Id="rId15" Type="http://schemas.openxmlformats.org/officeDocument/2006/relationships/slideLayout" Target="../slideLayouts/slideLayout7.xml"/><Relationship Id="rId10" Type="http://schemas.openxmlformats.org/officeDocument/2006/relationships/tags" Target="../tags/tag480.xml"/><Relationship Id="rId4" Type="http://schemas.openxmlformats.org/officeDocument/2006/relationships/tags" Target="../tags/tag474.xml"/><Relationship Id="rId9" Type="http://schemas.openxmlformats.org/officeDocument/2006/relationships/tags" Target="../tags/tag479.xml"/><Relationship Id="rId14" Type="http://schemas.openxmlformats.org/officeDocument/2006/relationships/tags" Target="../tags/tag484.xml"/></Relationships>
</file>

<file path=ppt/slides/_rels/slide32.xml.rels><?xml version="1.0" encoding="UTF-8" standalone="yes"?>
<Relationships xmlns="http://schemas.openxmlformats.org/package/2006/relationships"><Relationship Id="rId8" Type="http://schemas.openxmlformats.org/officeDocument/2006/relationships/tags" Target="../tags/tag492.xml"/><Relationship Id="rId13" Type="http://schemas.openxmlformats.org/officeDocument/2006/relationships/tags" Target="../tags/tag497.xml"/><Relationship Id="rId18" Type="http://schemas.openxmlformats.org/officeDocument/2006/relationships/image" Target="../media/image10.png"/><Relationship Id="rId3" Type="http://schemas.openxmlformats.org/officeDocument/2006/relationships/tags" Target="../tags/tag487.xml"/><Relationship Id="rId7" Type="http://schemas.openxmlformats.org/officeDocument/2006/relationships/tags" Target="../tags/tag491.xml"/><Relationship Id="rId12" Type="http://schemas.openxmlformats.org/officeDocument/2006/relationships/tags" Target="../tags/tag496.xml"/><Relationship Id="rId17" Type="http://schemas.openxmlformats.org/officeDocument/2006/relationships/image" Target="../media/image4.png"/><Relationship Id="rId2" Type="http://schemas.openxmlformats.org/officeDocument/2006/relationships/tags" Target="../tags/tag486.xml"/><Relationship Id="rId16" Type="http://schemas.openxmlformats.org/officeDocument/2006/relationships/image" Target="../media/image3.png"/><Relationship Id="rId1" Type="http://schemas.openxmlformats.org/officeDocument/2006/relationships/tags" Target="../tags/tag485.xml"/><Relationship Id="rId6" Type="http://schemas.openxmlformats.org/officeDocument/2006/relationships/tags" Target="../tags/tag490.xml"/><Relationship Id="rId11" Type="http://schemas.openxmlformats.org/officeDocument/2006/relationships/tags" Target="../tags/tag495.xml"/><Relationship Id="rId5" Type="http://schemas.openxmlformats.org/officeDocument/2006/relationships/tags" Target="../tags/tag489.xml"/><Relationship Id="rId15" Type="http://schemas.openxmlformats.org/officeDocument/2006/relationships/slideLayout" Target="../slideLayouts/slideLayout7.xml"/><Relationship Id="rId10" Type="http://schemas.openxmlformats.org/officeDocument/2006/relationships/tags" Target="../tags/tag494.xml"/><Relationship Id="rId4" Type="http://schemas.openxmlformats.org/officeDocument/2006/relationships/tags" Target="../tags/tag488.xml"/><Relationship Id="rId9" Type="http://schemas.openxmlformats.org/officeDocument/2006/relationships/tags" Target="../tags/tag493.xml"/><Relationship Id="rId14" Type="http://schemas.openxmlformats.org/officeDocument/2006/relationships/tags" Target="../tags/tag498.xml"/></Relationships>
</file>

<file path=ppt/slides/_rels/slide33.xml.rels><?xml version="1.0" encoding="UTF-8" standalone="yes"?>
<Relationships xmlns="http://schemas.openxmlformats.org/package/2006/relationships"><Relationship Id="rId8" Type="http://schemas.openxmlformats.org/officeDocument/2006/relationships/tags" Target="../tags/tag506.xml"/><Relationship Id="rId13" Type="http://schemas.openxmlformats.org/officeDocument/2006/relationships/tags" Target="../tags/tag511.xml"/><Relationship Id="rId18" Type="http://schemas.openxmlformats.org/officeDocument/2006/relationships/image" Target="../media/image11.png"/><Relationship Id="rId3" Type="http://schemas.openxmlformats.org/officeDocument/2006/relationships/tags" Target="../tags/tag501.xml"/><Relationship Id="rId7" Type="http://schemas.openxmlformats.org/officeDocument/2006/relationships/tags" Target="../tags/tag505.xml"/><Relationship Id="rId12" Type="http://schemas.openxmlformats.org/officeDocument/2006/relationships/tags" Target="../tags/tag510.xml"/><Relationship Id="rId17" Type="http://schemas.openxmlformats.org/officeDocument/2006/relationships/image" Target="../media/image4.png"/><Relationship Id="rId2" Type="http://schemas.openxmlformats.org/officeDocument/2006/relationships/tags" Target="../tags/tag500.xml"/><Relationship Id="rId16" Type="http://schemas.openxmlformats.org/officeDocument/2006/relationships/image" Target="../media/image3.png"/><Relationship Id="rId1" Type="http://schemas.openxmlformats.org/officeDocument/2006/relationships/tags" Target="../tags/tag499.xml"/><Relationship Id="rId6" Type="http://schemas.openxmlformats.org/officeDocument/2006/relationships/tags" Target="../tags/tag504.xml"/><Relationship Id="rId11" Type="http://schemas.openxmlformats.org/officeDocument/2006/relationships/tags" Target="../tags/tag509.xml"/><Relationship Id="rId5" Type="http://schemas.openxmlformats.org/officeDocument/2006/relationships/tags" Target="../tags/tag503.xml"/><Relationship Id="rId15" Type="http://schemas.openxmlformats.org/officeDocument/2006/relationships/slideLayout" Target="../slideLayouts/slideLayout7.xml"/><Relationship Id="rId10" Type="http://schemas.openxmlformats.org/officeDocument/2006/relationships/tags" Target="../tags/tag508.xml"/><Relationship Id="rId4" Type="http://schemas.openxmlformats.org/officeDocument/2006/relationships/tags" Target="../tags/tag502.xml"/><Relationship Id="rId9" Type="http://schemas.openxmlformats.org/officeDocument/2006/relationships/tags" Target="../tags/tag507.xml"/><Relationship Id="rId14" Type="http://schemas.openxmlformats.org/officeDocument/2006/relationships/tags" Target="../tags/tag512.xml"/></Relationships>
</file>

<file path=ppt/slides/_rels/slide34.xml.rels><?xml version="1.0" encoding="UTF-8" standalone="yes"?>
<Relationships xmlns="http://schemas.openxmlformats.org/package/2006/relationships"><Relationship Id="rId8" Type="http://schemas.openxmlformats.org/officeDocument/2006/relationships/tags" Target="../tags/tag520.xml"/><Relationship Id="rId13" Type="http://schemas.openxmlformats.org/officeDocument/2006/relationships/tags" Target="../tags/tag525.xml"/><Relationship Id="rId3" Type="http://schemas.openxmlformats.org/officeDocument/2006/relationships/tags" Target="../tags/tag515.xml"/><Relationship Id="rId7" Type="http://schemas.openxmlformats.org/officeDocument/2006/relationships/tags" Target="../tags/tag519.xml"/><Relationship Id="rId12" Type="http://schemas.openxmlformats.org/officeDocument/2006/relationships/tags" Target="../tags/tag524.xml"/><Relationship Id="rId17" Type="http://schemas.openxmlformats.org/officeDocument/2006/relationships/image" Target="../media/image4.png"/><Relationship Id="rId2" Type="http://schemas.openxmlformats.org/officeDocument/2006/relationships/tags" Target="../tags/tag514.xml"/><Relationship Id="rId16" Type="http://schemas.openxmlformats.org/officeDocument/2006/relationships/image" Target="../media/image3.png"/><Relationship Id="rId1" Type="http://schemas.openxmlformats.org/officeDocument/2006/relationships/tags" Target="../tags/tag513.xml"/><Relationship Id="rId6" Type="http://schemas.openxmlformats.org/officeDocument/2006/relationships/tags" Target="../tags/tag518.xml"/><Relationship Id="rId11" Type="http://schemas.openxmlformats.org/officeDocument/2006/relationships/tags" Target="../tags/tag523.xml"/><Relationship Id="rId5" Type="http://schemas.openxmlformats.org/officeDocument/2006/relationships/tags" Target="../tags/tag517.xml"/><Relationship Id="rId15" Type="http://schemas.openxmlformats.org/officeDocument/2006/relationships/slideLayout" Target="../slideLayouts/slideLayout7.xml"/><Relationship Id="rId10" Type="http://schemas.openxmlformats.org/officeDocument/2006/relationships/tags" Target="../tags/tag522.xml"/><Relationship Id="rId4" Type="http://schemas.openxmlformats.org/officeDocument/2006/relationships/tags" Target="../tags/tag516.xml"/><Relationship Id="rId9" Type="http://schemas.openxmlformats.org/officeDocument/2006/relationships/tags" Target="../tags/tag521.xml"/><Relationship Id="rId14" Type="http://schemas.openxmlformats.org/officeDocument/2006/relationships/tags" Target="../tags/tag526.xml"/></Relationships>
</file>

<file path=ppt/slides/_rels/slide35.xml.rels><?xml version="1.0" encoding="UTF-8" standalone="yes"?>
<Relationships xmlns="http://schemas.openxmlformats.org/package/2006/relationships"><Relationship Id="rId8" Type="http://schemas.openxmlformats.org/officeDocument/2006/relationships/tags" Target="../tags/tag534.xml"/><Relationship Id="rId13" Type="http://schemas.openxmlformats.org/officeDocument/2006/relationships/tags" Target="../tags/tag539.xml"/><Relationship Id="rId3" Type="http://schemas.openxmlformats.org/officeDocument/2006/relationships/tags" Target="../tags/tag529.xml"/><Relationship Id="rId7" Type="http://schemas.openxmlformats.org/officeDocument/2006/relationships/tags" Target="../tags/tag533.xml"/><Relationship Id="rId12" Type="http://schemas.openxmlformats.org/officeDocument/2006/relationships/tags" Target="../tags/tag538.xml"/><Relationship Id="rId17" Type="http://schemas.openxmlformats.org/officeDocument/2006/relationships/image" Target="../media/image4.png"/><Relationship Id="rId2" Type="http://schemas.openxmlformats.org/officeDocument/2006/relationships/tags" Target="../tags/tag528.xml"/><Relationship Id="rId16" Type="http://schemas.openxmlformats.org/officeDocument/2006/relationships/image" Target="../media/image3.png"/><Relationship Id="rId1" Type="http://schemas.openxmlformats.org/officeDocument/2006/relationships/tags" Target="../tags/tag527.xml"/><Relationship Id="rId6" Type="http://schemas.openxmlformats.org/officeDocument/2006/relationships/tags" Target="../tags/tag532.xml"/><Relationship Id="rId11" Type="http://schemas.openxmlformats.org/officeDocument/2006/relationships/tags" Target="../tags/tag537.xml"/><Relationship Id="rId5" Type="http://schemas.openxmlformats.org/officeDocument/2006/relationships/tags" Target="../tags/tag531.xml"/><Relationship Id="rId15" Type="http://schemas.openxmlformats.org/officeDocument/2006/relationships/slideLayout" Target="../slideLayouts/slideLayout7.xml"/><Relationship Id="rId10" Type="http://schemas.openxmlformats.org/officeDocument/2006/relationships/tags" Target="../tags/tag536.xml"/><Relationship Id="rId4" Type="http://schemas.openxmlformats.org/officeDocument/2006/relationships/tags" Target="../tags/tag530.xml"/><Relationship Id="rId9" Type="http://schemas.openxmlformats.org/officeDocument/2006/relationships/tags" Target="../tags/tag535.xml"/><Relationship Id="rId14" Type="http://schemas.openxmlformats.org/officeDocument/2006/relationships/tags" Target="../tags/tag540.xml"/></Relationships>
</file>

<file path=ppt/slides/_rels/slide36.xml.rels><?xml version="1.0" encoding="UTF-8" standalone="yes"?>
<Relationships xmlns="http://schemas.openxmlformats.org/package/2006/relationships"><Relationship Id="rId8" Type="http://schemas.openxmlformats.org/officeDocument/2006/relationships/tags" Target="../tags/tag548.xml"/><Relationship Id="rId13" Type="http://schemas.openxmlformats.org/officeDocument/2006/relationships/tags" Target="../tags/tag553.xml"/><Relationship Id="rId3" Type="http://schemas.openxmlformats.org/officeDocument/2006/relationships/tags" Target="../tags/tag543.xml"/><Relationship Id="rId7" Type="http://schemas.openxmlformats.org/officeDocument/2006/relationships/tags" Target="../tags/tag547.xml"/><Relationship Id="rId12" Type="http://schemas.openxmlformats.org/officeDocument/2006/relationships/tags" Target="../tags/tag552.xml"/><Relationship Id="rId17" Type="http://schemas.openxmlformats.org/officeDocument/2006/relationships/image" Target="../media/image4.png"/><Relationship Id="rId2" Type="http://schemas.openxmlformats.org/officeDocument/2006/relationships/tags" Target="../tags/tag542.xml"/><Relationship Id="rId16" Type="http://schemas.openxmlformats.org/officeDocument/2006/relationships/image" Target="../media/image3.png"/><Relationship Id="rId1" Type="http://schemas.openxmlformats.org/officeDocument/2006/relationships/tags" Target="../tags/tag541.xml"/><Relationship Id="rId6" Type="http://schemas.openxmlformats.org/officeDocument/2006/relationships/tags" Target="../tags/tag546.xml"/><Relationship Id="rId11" Type="http://schemas.openxmlformats.org/officeDocument/2006/relationships/tags" Target="../tags/tag551.xml"/><Relationship Id="rId5" Type="http://schemas.openxmlformats.org/officeDocument/2006/relationships/tags" Target="../tags/tag545.xml"/><Relationship Id="rId15" Type="http://schemas.openxmlformats.org/officeDocument/2006/relationships/slideLayout" Target="../slideLayouts/slideLayout7.xml"/><Relationship Id="rId10" Type="http://schemas.openxmlformats.org/officeDocument/2006/relationships/tags" Target="../tags/tag550.xml"/><Relationship Id="rId4" Type="http://schemas.openxmlformats.org/officeDocument/2006/relationships/tags" Target="../tags/tag544.xml"/><Relationship Id="rId9" Type="http://schemas.openxmlformats.org/officeDocument/2006/relationships/tags" Target="../tags/tag549.xml"/><Relationship Id="rId14" Type="http://schemas.openxmlformats.org/officeDocument/2006/relationships/tags" Target="../tags/tag554.xml"/></Relationships>
</file>

<file path=ppt/slides/_rels/slide37.xml.rels><?xml version="1.0" encoding="UTF-8" standalone="yes"?>
<Relationships xmlns="http://schemas.openxmlformats.org/package/2006/relationships"><Relationship Id="rId8" Type="http://schemas.openxmlformats.org/officeDocument/2006/relationships/tags" Target="../tags/tag562.xml"/><Relationship Id="rId13" Type="http://schemas.openxmlformats.org/officeDocument/2006/relationships/tags" Target="../tags/tag567.xml"/><Relationship Id="rId3" Type="http://schemas.openxmlformats.org/officeDocument/2006/relationships/tags" Target="../tags/tag557.xml"/><Relationship Id="rId7" Type="http://schemas.openxmlformats.org/officeDocument/2006/relationships/tags" Target="../tags/tag561.xml"/><Relationship Id="rId12" Type="http://schemas.openxmlformats.org/officeDocument/2006/relationships/tags" Target="../tags/tag566.xml"/><Relationship Id="rId17" Type="http://schemas.openxmlformats.org/officeDocument/2006/relationships/image" Target="../media/image4.png"/><Relationship Id="rId2" Type="http://schemas.openxmlformats.org/officeDocument/2006/relationships/tags" Target="../tags/tag556.xml"/><Relationship Id="rId16" Type="http://schemas.openxmlformats.org/officeDocument/2006/relationships/image" Target="../media/image3.png"/><Relationship Id="rId1" Type="http://schemas.openxmlformats.org/officeDocument/2006/relationships/tags" Target="../tags/tag555.xml"/><Relationship Id="rId6" Type="http://schemas.openxmlformats.org/officeDocument/2006/relationships/tags" Target="../tags/tag560.xml"/><Relationship Id="rId11" Type="http://schemas.openxmlformats.org/officeDocument/2006/relationships/tags" Target="../tags/tag565.xml"/><Relationship Id="rId5" Type="http://schemas.openxmlformats.org/officeDocument/2006/relationships/tags" Target="../tags/tag559.xml"/><Relationship Id="rId15" Type="http://schemas.openxmlformats.org/officeDocument/2006/relationships/slideLayout" Target="../slideLayouts/slideLayout7.xml"/><Relationship Id="rId10" Type="http://schemas.openxmlformats.org/officeDocument/2006/relationships/tags" Target="../tags/tag564.xml"/><Relationship Id="rId4" Type="http://schemas.openxmlformats.org/officeDocument/2006/relationships/tags" Target="../tags/tag558.xml"/><Relationship Id="rId9" Type="http://schemas.openxmlformats.org/officeDocument/2006/relationships/tags" Target="../tags/tag563.xml"/><Relationship Id="rId14" Type="http://schemas.openxmlformats.org/officeDocument/2006/relationships/tags" Target="../tags/tag568.xml"/></Relationships>
</file>

<file path=ppt/slides/_rels/slide38.xml.rels><?xml version="1.0" encoding="UTF-8" standalone="yes"?>
<Relationships xmlns="http://schemas.openxmlformats.org/package/2006/relationships"><Relationship Id="rId8" Type="http://schemas.openxmlformats.org/officeDocument/2006/relationships/tags" Target="../tags/tag576.xml"/><Relationship Id="rId13" Type="http://schemas.openxmlformats.org/officeDocument/2006/relationships/tags" Target="../tags/tag581.xml"/><Relationship Id="rId3" Type="http://schemas.openxmlformats.org/officeDocument/2006/relationships/tags" Target="../tags/tag571.xml"/><Relationship Id="rId7" Type="http://schemas.openxmlformats.org/officeDocument/2006/relationships/tags" Target="../tags/tag575.xml"/><Relationship Id="rId12" Type="http://schemas.openxmlformats.org/officeDocument/2006/relationships/tags" Target="../tags/tag580.xml"/><Relationship Id="rId17" Type="http://schemas.openxmlformats.org/officeDocument/2006/relationships/image" Target="../media/image4.png"/><Relationship Id="rId2" Type="http://schemas.openxmlformats.org/officeDocument/2006/relationships/tags" Target="../tags/tag570.xml"/><Relationship Id="rId16" Type="http://schemas.openxmlformats.org/officeDocument/2006/relationships/image" Target="../media/image3.png"/><Relationship Id="rId1" Type="http://schemas.openxmlformats.org/officeDocument/2006/relationships/tags" Target="../tags/tag569.xml"/><Relationship Id="rId6" Type="http://schemas.openxmlformats.org/officeDocument/2006/relationships/tags" Target="../tags/tag574.xml"/><Relationship Id="rId11" Type="http://schemas.openxmlformats.org/officeDocument/2006/relationships/tags" Target="../tags/tag579.xml"/><Relationship Id="rId5" Type="http://schemas.openxmlformats.org/officeDocument/2006/relationships/tags" Target="../tags/tag573.xml"/><Relationship Id="rId15" Type="http://schemas.openxmlformats.org/officeDocument/2006/relationships/slideLayout" Target="../slideLayouts/slideLayout7.xml"/><Relationship Id="rId10" Type="http://schemas.openxmlformats.org/officeDocument/2006/relationships/tags" Target="../tags/tag578.xml"/><Relationship Id="rId4" Type="http://schemas.openxmlformats.org/officeDocument/2006/relationships/tags" Target="../tags/tag572.xml"/><Relationship Id="rId9" Type="http://schemas.openxmlformats.org/officeDocument/2006/relationships/tags" Target="../tags/tag577.xml"/><Relationship Id="rId14" Type="http://schemas.openxmlformats.org/officeDocument/2006/relationships/tags" Target="../tags/tag582.xml"/></Relationships>
</file>

<file path=ppt/slides/_rels/slide39.xml.rels><?xml version="1.0" encoding="UTF-8" standalone="yes"?>
<Relationships xmlns="http://schemas.openxmlformats.org/package/2006/relationships"><Relationship Id="rId8" Type="http://schemas.openxmlformats.org/officeDocument/2006/relationships/tags" Target="../tags/tag590.xml"/><Relationship Id="rId13" Type="http://schemas.openxmlformats.org/officeDocument/2006/relationships/tags" Target="../tags/tag595.xml"/><Relationship Id="rId3" Type="http://schemas.openxmlformats.org/officeDocument/2006/relationships/tags" Target="../tags/tag585.xml"/><Relationship Id="rId7" Type="http://schemas.openxmlformats.org/officeDocument/2006/relationships/tags" Target="../tags/tag589.xml"/><Relationship Id="rId12" Type="http://schemas.openxmlformats.org/officeDocument/2006/relationships/tags" Target="../tags/tag594.xml"/><Relationship Id="rId17" Type="http://schemas.openxmlformats.org/officeDocument/2006/relationships/image" Target="../media/image4.png"/><Relationship Id="rId2" Type="http://schemas.openxmlformats.org/officeDocument/2006/relationships/tags" Target="../tags/tag584.xml"/><Relationship Id="rId16" Type="http://schemas.openxmlformats.org/officeDocument/2006/relationships/image" Target="../media/image3.png"/><Relationship Id="rId1" Type="http://schemas.openxmlformats.org/officeDocument/2006/relationships/tags" Target="../tags/tag583.xml"/><Relationship Id="rId6" Type="http://schemas.openxmlformats.org/officeDocument/2006/relationships/tags" Target="../tags/tag588.xml"/><Relationship Id="rId11" Type="http://schemas.openxmlformats.org/officeDocument/2006/relationships/tags" Target="../tags/tag593.xml"/><Relationship Id="rId5" Type="http://schemas.openxmlformats.org/officeDocument/2006/relationships/tags" Target="../tags/tag587.xml"/><Relationship Id="rId15" Type="http://schemas.openxmlformats.org/officeDocument/2006/relationships/slideLayout" Target="../slideLayouts/slideLayout7.xml"/><Relationship Id="rId10" Type="http://schemas.openxmlformats.org/officeDocument/2006/relationships/tags" Target="../tags/tag592.xml"/><Relationship Id="rId4" Type="http://schemas.openxmlformats.org/officeDocument/2006/relationships/tags" Target="../tags/tag586.xml"/><Relationship Id="rId9" Type="http://schemas.openxmlformats.org/officeDocument/2006/relationships/tags" Target="../tags/tag591.xml"/><Relationship Id="rId14" Type="http://schemas.openxmlformats.org/officeDocument/2006/relationships/tags" Target="../tags/tag596.xml"/></Relationships>
</file>

<file path=ppt/slides/_rels/slide4.xml.rels><?xml version="1.0" encoding="UTF-8" standalone="yes"?>
<Relationships xmlns="http://schemas.openxmlformats.org/package/2006/relationships"><Relationship Id="rId8" Type="http://schemas.openxmlformats.org/officeDocument/2006/relationships/tags" Target="../tags/tag100.xml"/><Relationship Id="rId13" Type="http://schemas.openxmlformats.org/officeDocument/2006/relationships/tags" Target="../tags/tag105.xml"/><Relationship Id="rId3" Type="http://schemas.openxmlformats.org/officeDocument/2006/relationships/tags" Target="../tags/tag95.xml"/><Relationship Id="rId7" Type="http://schemas.openxmlformats.org/officeDocument/2006/relationships/tags" Target="../tags/tag99.xml"/><Relationship Id="rId12" Type="http://schemas.openxmlformats.org/officeDocument/2006/relationships/tags" Target="../tags/tag104.xml"/><Relationship Id="rId17" Type="http://schemas.openxmlformats.org/officeDocument/2006/relationships/image" Target="../media/image4.png"/><Relationship Id="rId2" Type="http://schemas.openxmlformats.org/officeDocument/2006/relationships/tags" Target="../tags/tag94.xml"/><Relationship Id="rId16" Type="http://schemas.openxmlformats.org/officeDocument/2006/relationships/image" Target="../media/image3.png"/><Relationship Id="rId1" Type="http://schemas.openxmlformats.org/officeDocument/2006/relationships/tags" Target="../tags/tag93.xml"/><Relationship Id="rId6" Type="http://schemas.openxmlformats.org/officeDocument/2006/relationships/tags" Target="../tags/tag98.xml"/><Relationship Id="rId11" Type="http://schemas.openxmlformats.org/officeDocument/2006/relationships/tags" Target="../tags/tag103.xml"/><Relationship Id="rId5" Type="http://schemas.openxmlformats.org/officeDocument/2006/relationships/tags" Target="../tags/tag97.xml"/><Relationship Id="rId15" Type="http://schemas.openxmlformats.org/officeDocument/2006/relationships/slideLayout" Target="../slideLayouts/slideLayout7.xml"/><Relationship Id="rId10" Type="http://schemas.openxmlformats.org/officeDocument/2006/relationships/tags" Target="../tags/tag102.xml"/><Relationship Id="rId4" Type="http://schemas.openxmlformats.org/officeDocument/2006/relationships/tags" Target="../tags/tag96.xml"/><Relationship Id="rId9" Type="http://schemas.openxmlformats.org/officeDocument/2006/relationships/tags" Target="../tags/tag101.xml"/><Relationship Id="rId14" Type="http://schemas.openxmlformats.org/officeDocument/2006/relationships/tags" Target="../tags/tag106.xml"/></Relationships>
</file>

<file path=ppt/slides/_rels/slide40.xml.rels><?xml version="1.0" encoding="UTF-8" standalone="yes"?>
<Relationships xmlns="http://schemas.openxmlformats.org/package/2006/relationships"><Relationship Id="rId8" Type="http://schemas.openxmlformats.org/officeDocument/2006/relationships/tags" Target="../tags/tag604.xml"/><Relationship Id="rId13" Type="http://schemas.openxmlformats.org/officeDocument/2006/relationships/tags" Target="../tags/tag609.xml"/><Relationship Id="rId3" Type="http://schemas.openxmlformats.org/officeDocument/2006/relationships/tags" Target="../tags/tag599.xml"/><Relationship Id="rId7" Type="http://schemas.openxmlformats.org/officeDocument/2006/relationships/tags" Target="../tags/tag603.xml"/><Relationship Id="rId12" Type="http://schemas.openxmlformats.org/officeDocument/2006/relationships/tags" Target="../tags/tag608.xml"/><Relationship Id="rId17" Type="http://schemas.openxmlformats.org/officeDocument/2006/relationships/image" Target="../media/image4.png"/><Relationship Id="rId2" Type="http://schemas.openxmlformats.org/officeDocument/2006/relationships/tags" Target="../tags/tag598.xml"/><Relationship Id="rId16" Type="http://schemas.openxmlformats.org/officeDocument/2006/relationships/image" Target="../media/image3.png"/><Relationship Id="rId1" Type="http://schemas.openxmlformats.org/officeDocument/2006/relationships/tags" Target="../tags/tag597.xml"/><Relationship Id="rId6" Type="http://schemas.openxmlformats.org/officeDocument/2006/relationships/tags" Target="../tags/tag602.xml"/><Relationship Id="rId11" Type="http://schemas.openxmlformats.org/officeDocument/2006/relationships/tags" Target="../tags/tag607.xml"/><Relationship Id="rId5" Type="http://schemas.openxmlformats.org/officeDocument/2006/relationships/tags" Target="../tags/tag601.xml"/><Relationship Id="rId15" Type="http://schemas.openxmlformats.org/officeDocument/2006/relationships/slideLayout" Target="../slideLayouts/slideLayout7.xml"/><Relationship Id="rId10" Type="http://schemas.openxmlformats.org/officeDocument/2006/relationships/tags" Target="../tags/tag606.xml"/><Relationship Id="rId4" Type="http://schemas.openxmlformats.org/officeDocument/2006/relationships/tags" Target="../tags/tag600.xml"/><Relationship Id="rId9" Type="http://schemas.openxmlformats.org/officeDocument/2006/relationships/tags" Target="../tags/tag605.xml"/><Relationship Id="rId14" Type="http://schemas.openxmlformats.org/officeDocument/2006/relationships/tags" Target="../tags/tag610.xml"/></Relationships>
</file>

<file path=ppt/slides/_rels/slide41.xml.rels><?xml version="1.0" encoding="UTF-8" standalone="yes"?>
<Relationships xmlns="http://schemas.openxmlformats.org/package/2006/relationships"><Relationship Id="rId8" Type="http://schemas.openxmlformats.org/officeDocument/2006/relationships/tags" Target="../tags/tag618.xml"/><Relationship Id="rId13" Type="http://schemas.openxmlformats.org/officeDocument/2006/relationships/tags" Target="../tags/tag623.xml"/><Relationship Id="rId3" Type="http://schemas.openxmlformats.org/officeDocument/2006/relationships/tags" Target="../tags/tag613.xml"/><Relationship Id="rId7" Type="http://schemas.openxmlformats.org/officeDocument/2006/relationships/tags" Target="../tags/tag617.xml"/><Relationship Id="rId12" Type="http://schemas.openxmlformats.org/officeDocument/2006/relationships/tags" Target="../tags/tag622.xml"/><Relationship Id="rId17" Type="http://schemas.openxmlformats.org/officeDocument/2006/relationships/image" Target="../media/image4.png"/><Relationship Id="rId2" Type="http://schemas.openxmlformats.org/officeDocument/2006/relationships/tags" Target="../tags/tag612.xml"/><Relationship Id="rId16" Type="http://schemas.openxmlformats.org/officeDocument/2006/relationships/image" Target="../media/image3.png"/><Relationship Id="rId1" Type="http://schemas.openxmlformats.org/officeDocument/2006/relationships/tags" Target="../tags/tag611.xml"/><Relationship Id="rId6" Type="http://schemas.openxmlformats.org/officeDocument/2006/relationships/tags" Target="../tags/tag616.xml"/><Relationship Id="rId11" Type="http://schemas.openxmlformats.org/officeDocument/2006/relationships/tags" Target="../tags/tag621.xml"/><Relationship Id="rId5" Type="http://schemas.openxmlformats.org/officeDocument/2006/relationships/tags" Target="../tags/tag615.xml"/><Relationship Id="rId15" Type="http://schemas.openxmlformats.org/officeDocument/2006/relationships/slideLayout" Target="../slideLayouts/slideLayout7.xml"/><Relationship Id="rId10" Type="http://schemas.openxmlformats.org/officeDocument/2006/relationships/tags" Target="../tags/tag620.xml"/><Relationship Id="rId4" Type="http://schemas.openxmlformats.org/officeDocument/2006/relationships/tags" Target="../tags/tag614.xml"/><Relationship Id="rId9" Type="http://schemas.openxmlformats.org/officeDocument/2006/relationships/tags" Target="../tags/tag619.xml"/><Relationship Id="rId14" Type="http://schemas.openxmlformats.org/officeDocument/2006/relationships/tags" Target="../tags/tag624.xml"/></Relationships>
</file>

<file path=ppt/slides/_rels/slide42.xml.rels><?xml version="1.0" encoding="UTF-8" standalone="yes"?>
<Relationships xmlns="http://schemas.openxmlformats.org/package/2006/relationships"><Relationship Id="rId8" Type="http://schemas.openxmlformats.org/officeDocument/2006/relationships/tags" Target="../tags/tag632.xml"/><Relationship Id="rId13" Type="http://schemas.openxmlformats.org/officeDocument/2006/relationships/tags" Target="../tags/tag637.xml"/><Relationship Id="rId18" Type="http://schemas.openxmlformats.org/officeDocument/2006/relationships/image" Target="../media/image4.png"/><Relationship Id="rId3" Type="http://schemas.openxmlformats.org/officeDocument/2006/relationships/tags" Target="../tags/tag627.xml"/><Relationship Id="rId7" Type="http://schemas.openxmlformats.org/officeDocument/2006/relationships/tags" Target="../tags/tag631.xml"/><Relationship Id="rId12" Type="http://schemas.openxmlformats.org/officeDocument/2006/relationships/tags" Target="../tags/tag636.xml"/><Relationship Id="rId17" Type="http://schemas.openxmlformats.org/officeDocument/2006/relationships/image" Target="../media/image3.png"/><Relationship Id="rId2" Type="http://schemas.openxmlformats.org/officeDocument/2006/relationships/tags" Target="../tags/tag626.xml"/><Relationship Id="rId16" Type="http://schemas.openxmlformats.org/officeDocument/2006/relationships/image" Target="../media/image12.png"/><Relationship Id="rId1" Type="http://schemas.openxmlformats.org/officeDocument/2006/relationships/tags" Target="../tags/tag625.xml"/><Relationship Id="rId6" Type="http://schemas.openxmlformats.org/officeDocument/2006/relationships/tags" Target="../tags/tag630.xml"/><Relationship Id="rId11" Type="http://schemas.openxmlformats.org/officeDocument/2006/relationships/tags" Target="../tags/tag635.xml"/><Relationship Id="rId5" Type="http://schemas.openxmlformats.org/officeDocument/2006/relationships/tags" Target="../tags/tag629.xml"/><Relationship Id="rId15" Type="http://schemas.openxmlformats.org/officeDocument/2006/relationships/slideLayout" Target="../slideLayouts/slideLayout7.xml"/><Relationship Id="rId10" Type="http://schemas.openxmlformats.org/officeDocument/2006/relationships/tags" Target="../tags/tag634.xml"/><Relationship Id="rId4" Type="http://schemas.openxmlformats.org/officeDocument/2006/relationships/tags" Target="../tags/tag628.xml"/><Relationship Id="rId9" Type="http://schemas.openxmlformats.org/officeDocument/2006/relationships/tags" Target="../tags/tag633.xml"/><Relationship Id="rId14" Type="http://schemas.openxmlformats.org/officeDocument/2006/relationships/tags" Target="../tags/tag638.xml"/></Relationships>
</file>

<file path=ppt/slides/_rels/slide43.xml.rels><?xml version="1.0" encoding="UTF-8" standalone="yes"?>
<Relationships xmlns="http://schemas.openxmlformats.org/package/2006/relationships"><Relationship Id="rId8" Type="http://schemas.openxmlformats.org/officeDocument/2006/relationships/tags" Target="../tags/tag646.xml"/><Relationship Id="rId13" Type="http://schemas.openxmlformats.org/officeDocument/2006/relationships/tags" Target="../tags/tag651.xml"/><Relationship Id="rId3" Type="http://schemas.openxmlformats.org/officeDocument/2006/relationships/tags" Target="../tags/tag641.xml"/><Relationship Id="rId7" Type="http://schemas.openxmlformats.org/officeDocument/2006/relationships/tags" Target="../tags/tag645.xml"/><Relationship Id="rId12" Type="http://schemas.openxmlformats.org/officeDocument/2006/relationships/tags" Target="../tags/tag650.xml"/><Relationship Id="rId17" Type="http://schemas.openxmlformats.org/officeDocument/2006/relationships/image" Target="../media/image4.png"/><Relationship Id="rId2" Type="http://schemas.openxmlformats.org/officeDocument/2006/relationships/tags" Target="../tags/tag640.xml"/><Relationship Id="rId16" Type="http://schemas.openxmlformats.org/officeDocument/2006/relationships/image" Target="../media/image3.png"/><Relationship Id="rId1" Type="http://schemas.openxmlformats.org/officeDocument/2006/relationships/tags" Target="../tags/tag639.xml"/><Relationship Id="rId6" Type="http://schemas.openxmlformats.org/officeDocument/2006/relationships/tags" Target="../tags/tag644.xml"/><Relationship Id="rId11" Type="http://schemas.openxmlformats.org/officeDocument/2006/relationships/tags" Target="../tags/tag649.xml"/><Relationship Id="rId5" Type="http://schemas.openxmlformats.org/officeDocument/2006/relationships/tags" Target="../tags/tag643.xml"/><Relationship Id="rId15" Type="http://schemas.openxmlformats.org/officeDocument/2006/relationships/slideLayout" Target="../slideLayouts/slideLayout7.xml"/><Relationship Id="rId10" Type="http://schemas.openxmlformats.org/officeDocument/2006/relationships/tags" Target="../tags/tag648.xml"/><Relationship Id="rId4" Type="http://schemas.openxmlformats.org/officeDocument/2006/relationships/tags" Target="../tags/tag642.xml"/><Relationship Id="rId9" Type="http://schemas.openxmlformats.org/officeDocument/2006/relationships/tags" Target="../tags/tag647.xml"/><Relationship Id="rId14" Type="http://schemas.openxmlformats.org/officeDocument/2006/relationships/tags" Target="../tags/tag652.xml"/></Relationships>
</file>

<file path=ppt/slides/_rels/slide44.xml.rels><?xml version="1.0" encoding="UTF-8" standalone="yes"?>
<Relationships xmlns="http://schemas.openxmlformats.org/package/2006/relationships"><Relationship Id="rId8" Type="http://schemas.openxmlformats.org/officeDocument/2006/relationships/tags" Target="../tags/tag660.xml"/><Relationship Id="rId13" Type="http://schemas.openxmlformats.org/officeDocument/2006/relationships/tags" Target="../tags/tag665.xml"/><Relationship Id="rId3" Type="http://schemas.openxmlformats.org/officeDocument/2006/relationships/tags" Target="../tags/tag655.xml"/><Relationship Id="rId7" Type="http://schemas.openxmlformats.org/officeDocument/2006/relationships/tags" Target="../tags/tag659.xml"/><Relationship Id="rId12" Type="http://schemas.openxmlformats.org/officeDocument/2006/relationships/tags" Target="../tags/tag664.xml"/><Relationship Id="rId17" Type="http://schemas.openxmlformats.org/officeDocument/2006/relationships/image" Target="../media/image4.png"/><Relationship Id="rId2" Type="http://schemas.openxmlformats.org/officeDocument/2006/relationships/tags" Target="../tags/tag654.xml"/><Relationship Id="rId16" Type="http://schemas.openxmlformats.org/officeDocument/2006/relationships/image" Target="../media/image3.png"/><Relationship Id="rId1" Type="http://schemas.openxmlformats.org/officeDocument/2006/relationships/tags" Target="../tags/tag653.xml"/><Relationship Id="rId6" Type="http://schemas.openxmlformats.org/officeDocument/2006/relationships/tags" Target="../tags/tag658.xml"/><Relationship Id="rId11" Type="http://schemas.openxmlformats.org/officeDocument/2006/relationships/tags" Target="../tags/tag663.xml"/><Relationship Id="rId5" Type="http://schemas.openxmlformats.org/officeDocument/2006/relationships/tags" Target="../tags/tag657.xml"/><Relationship Id="rId15" Type="http://schemas.openxmlformats.org/officeDocument/2006/relationships/slideLayout" Target="../slideLayouts/slideLayout7.xml"/><Relationship Id="rId10" Type="http://schemas.openxmlformats.org/officeDocument/2006/relationships/tags" Target="../tags/tag662.xml"/><Relationship Id="rId4" Type="http://schemas.openxmlformats.org/officeDocument/2006/relationships/tags" Target="../tags/tag656.xml"/><Relationship Id="rId9" Type="http://schemas.openxmlformats.org/officeDocument/2006/relationships/tags" Target="../tags/tag661.xml"/><Relationship Id="rId14" Type="http://schemas.openxmlformats.org/officeDocument/2006/relationships/tags" Target="../tags/tag666.xml"/></Relationships>
</file>

<file path=ppt/slides/_rels/slide45.xml.rels><?xml version="1.0" encoding="UTF-8" standalone="yes"?>
<Relationships xmlns="http://schemas.openxmlformats.org/package/2006/relationships"><Relationship Id="rId8" Type="http://schemas.openxmlformats.org/officeDocument/2006/relationships/tags" Target="../tags/tag674.xml"/><Relationship Id="rId13" Type="http://schemas.openxmlformats.org/officeDocument/2006/relationships/tags" Target="../tags/tag679.xml"/><Relationship Id="rId3" Type="http://schemas.openxmlformats.org/officeDocument/2006/relationships/tags" Target="../tags/tag669.xml"/><Relationship Id="rId7" Type="http://schemas.openxmlformats.org/officeDocument/2006/relationships/tags" Target="../tags/tag673.xml"/><Relationship Id="rId12" Type="http://schemas.openxmlformats.org/officeDocument/2006/relationships/tags" Target="../tags/tag678.xml"/><Relationship Id="rId17" Type="http://schemas.openxmlformats.org/officeDocument/2006/relationships/image" Target="../media/image4.png"/><Relationship Id="rId2" Type="http://schemas.openxmlformats.org/officeDocument/2006/relationships/tags" Target="../tags/tag668.xml"/><Relationship Id="rId16" Type="http://schemas.openxmlformats.org/officeDocument/2006/relationships/image" Target="../media/image3.png"/><Relationship Id="rId1" Type="http://schemas.openxmlformats.org/officeDocument/2006/relationships/tags" Target="../tags/tag667.xml"/><Relationship Id="rId6" Type="http://schemas.openxmlformats.org/officeDocument/2006/relationships/tags" Target="../tags/tag672.xml"/><Relationship Id="rId11" Type="http://schemas.openxmlformats.org/officeDocument/2006/relationships/tags" Target="../tags/tag677.xml"/><Relationship Id="rId5" Type="http://schemas.openxmlformats.org/officeDocument/2006/relationships/tags" Target="../tags/tag671.xml"/><Relationship Id="rId15" Type="http://schemas.openxmlformats.org/officeDocument/2006/relationships/slideLayout" Target="../slideLayouts/slideLayout7.xml"/><Relationship Id="rId10" Type="http://schemas.openxmlformats.org/officeDocument/2006/relationships/tags" Target="../tags/tag676.xml"/><Relationship Id="rId4" Type="http://schemas.openxmlformats.org/officeDocument/2006/relationships/tags" Target="../tags/tag670.xml"/><Relationship Id="rId9" Type="http://schemas.openxmlformats.org/officeDocument/2006/relationships/tags" Target="../tags/tag675.xml"/><Relationship Id="rId14" Type="http://schemas.openxmlformats.org/officeDocument/2006/relationships/tags" Target="../tags/tag680.xml"/></Relationships>
</file>

<file path=ppt/slides/_rels/slide46.xml.rels><?xml version="1.0" encoding="UTF-8" standalone="yes"?>
<Relationships xmlns="http://schemas.openxmlformats.org/package/2006/relationships"><Relationship Id="rId8" Type="http://schemas.openxmlformats.org/officeDocument/2006/relationships/tags" Target="../tags/tag688.xml"/><Relationship Id="rId13" Type="http://schemas.openxmlformats.org/officeDocument/2006/relationships/tags" Target="../tags/tag693.xml"/><Relationship Id="rId3" Type="http://schemas.openxmlformats.org/officeDocument/2006/relationships/tags" Target="../tags/tag683.xml"/><Relationship Id="rId7" Type="http://schemas.openxmlformats.org/officeDocument/2006/relationships/tags" Target="../tags/tag687.xml"/><Relationship Id="rId12" Type="http://schemas.openxmlformats.org/officeDocument/2006/relationships/tags" Target="../tags/tag692.xml"/><Relationship Id="rId17" Type="http://schemas.openxmlformats.org/officeDocument/2006/relationships/image" Target="../media/image4.png"/><Relationship Id="rId2" Type="http://schemas.openxmlformats.org/officeDocument/2006/relationships/tags" Target="../tags/tag682.xml"/><Relationship Id="rId16" Type="http://schemas.openxmlformats.org/officeDocument/2006/relationships/image" Target="../media/image3.png"/><Relationship Id="rId1" Type="http://schemas.openxmlformats.org/officeDocument/2006/relationships/tags" Target="../tags/tag681.xml"/><Relationship Id="rId6" Type="http://schemas.openxmlformats.org/officeDocument/2006/relationships/tags" Target="../tags/tag686.xml"/><Relationship Id="rId11" Type="http://schemas.openxmlformats.org/officeDocument/2006/relationships/tags" Target="../tags/tag691.xml"/><Relationship Id="rId5" Type="http://schemas.openxmlformats.org/officeDocument/2006/relationships/tags" Target="../tags/tag685.xml"/><Relationship Id="rId15" Type="http://schemas.openxmlformats.org/officeDocument/2006/relationships/slideLayout" Target="../slideLayouts/slideLayout7.xml"/><Relationship Id="rId10" Type="http://schemas.openxmlformats.org/officeDocument/2006/relationships/tags" Target="../tags/tag690.xml"/><Relationship Id="rId4" Type="http://schemas.openxmlformats.org/officeDocument/2006/relationships/tags" Target="../tags/tag684.xml"/><Relationship Id="rId9" Type="http://schemas.openxmlformats.org/officeDocument/2006/relationships/tags" Target="../tags/tag689.xml"/><Relationship Id="rId14" Type="http://schemas.openxmlformats.org/officeDocument/2006/relationships/tags" Target="../tags/tag694.xml"/></Relationships>
</file>

<file path=ppt/slides/_rels/slide47.xml.rels><?xml version="1.0" encoding="UTF-8" standalone="yes"?>
<Relationships xmlns="http://schemas.openxmlformats.org/package/2006/relationships"><Relationship Id="rId8" Type="http://schemas.openxmlformats.org/officeDocument/2006/relationships/tags" Target="../tags/tag702.xml"/><Relationship Id="rId13" Type="http://schemas.openxmlformats.org/officeDocument/2006/relationships/tags" Target="../tags/tag707.xml"/><Relationship Id="rId3" Type="http://schemas.openxmlformats.org/officeDocument/2006/relationships/tags" Target="../tags/tag697.xml"/><Relationship Id="rId7" Type="http://schemas.openxmlformats.org/officeDocument/2006/relationships/tags" Target="../tags/tag701.xml"/><Relationship Id="rId12" Type="http://schemas.openxmlformats.org/officeDocument/2006/relationships/tags" Target="../tags/tag706.xml"/><Relationship Id="rId17" Type="http://schemas.openxmlformats.org/officeDocument/2006/relationships/image" Target="../media/image4.png"/><Relationship Id="rId2" Type="http://schemas.openxmlformats.org/officeDocument/2006/relationships/tags" Target="../tags/tag696.xml"/><Relationship Id="rId16" Type="http://schemas.openxmlformats.org/officeDocument/2006/relationships/image" Target="../media/image3.png"/><Relationship Id="rId1" Type="http://schemas.openxmlformats.org/officeDocument/2006/relationships/tags" Target="../tags/tag695.xml"/><Relationship Id="rId6" Type="http://schemas.openxmlformats.org/officeDocument/2006/relationships/tags" Target="../tags/tag700.xml"/><Relationship Id="rId11" Type="http://schemas.openxmlformats.org/officeDocument/2006/relationships/tags" Target="../tags/tag705.xml"/><Relationship Id="rId5" Type="http://schemas.openxmlformats.org/officeDocument/2006/relationships/tags" Target="../tags/tag699.xml"/><Relationship Id="rId15" Type="http://schemas.openxmlformats.org/officeDocument/2006/relationships/slideLayout" Target="../slideLayouts/slideLayout7.xml"/><Relationship Id="rId10" Type="http://schemas.openxmlformats.org/officeDocument/2006/relationships/tags" Target="../tags/tag704.xml"/><Relationship Id="rId4" Type="http://schemas.openxmlformats.org/officeDocument/2006/relationships/tags" Target="../tags/tag698.xml"/><Relationship Id="rId9" Type="http://schemas.openxmlformats.org/officeDocument/2006/relationships/tags" Target="../tags/tag703.xml"/><Relationship Id="rId14" Type="http://schemas.openxmlformats.org/officeDocument/2006/relationships/tags" Target="../tags/tag708.xml"/></Relationships>
</file>

<file path=ppt/slides/_rels/slide48.xml.rels><?xml version="1.0" encoding="UTF-8" standalone="yes"?>
<Relationships xmlns="http://schemas.openxmlformats.org/package/2006/relationships"><Relationship Id="rId8" Type="http://schemas.openxmlformats.org/officeDocument/2006/relationships/tags" Target="../tags/tag716.xml"/><Relationship Id="rId13" Type="http://schemas.openxmlformats.org/officeDocument/2006/relationships/tags" Target="../tags/tag721.xml"/><Relationship Id="rId3" Type="http://schemas.openxmlformats.org/officeDocument/2006/relationships/tags" Target="../tags/tag711.xml"/><Relationship Id="rId7" Type="http://schemas.openxmlformats.org/officeDocument/2006/relationships/tags" Target="../tags/tag715.xml"/><Relationship Id="rId12" Type="http://schemas.openxmlformats.org/officeDocument/2006/relationships/tags" Target="../tags/tag720.xml"/><Relationship Id="rId17" Type="http://schemas.openxmlformats.org/officeDocument/2006/relationships/image" Target="../media/image4.png"/><Relationship Id="rId2" Type="http://schemas.openxmlformats.org/officeDocument/2006/relationships/tags" Target="../tags/tag710.xml"/><Relationship Id="rId16" Type="http://schemas.openxmlformats.org/officeDocument/2006/relationships/image" Target="../media/image3.png"/><Relationship Id="rId1" Type="http://schemas.openxmlformats.org/officeDocument/2006/relationships/tags" Target="../tags/tag709.xml"/><Relationship Id="rId6" Type="http://schemas.openxmlformats.org/officeDocument/2006/relationships/tags" Target="../tags/tag714.xml"/><Relationship Id="rId11" Type="http://schemas.openxmlformats.org/officeDocument/2006/relationships/tags" Target="../tags/tag719.xml"/><Relationship Id="rId5" Type="http://schemas.openxmlformats.org/officeDocument/2006/relationships/tags" Target="../tags/tag713.xml"/><Relationship Id="rId15" Type="http://schemas.openxmlformats.org/officeDocument/2006/relationships/slideLayout" Target="../slideLayouts/slideLayout7.xml"/><Relationship Id="rId10" Type="http://schemas.openxmlformats.org/officeDocument/2006/relationships/tags" Target="../tags/tag718.xml"/><Relationship Id="rId4" Type="http://schemas.openxmlformats.org/officeDocument/2006/relationships/tags" Target="../tags/tag712.xml"/><Relationship Id="rId9" Type="http://schemas.openxmlformats.org/officeDocument/2006/relationships/tags" Target="../tags/tag717.xml"/><Relationship Id="rId14" Type="http://schemas.openxmlformats.org/officeDocument/2006/relationships/tags" Target="../tags/tag722.xml"/></Relationships>
</file>

<file path=ppt/slides/_rels/slide49.xml.rels><?xml version="1.0" encoding="UTF-8" standalone="yes"?>
<Relationships xmlns="http://schemas.openxmlformats.org/package/2006/relationships"><Relationship Id="rId8" Type="http://schemas.openxmlformats.org/officeDocument/2006/relationships/tags" Target="../tags/tag730.xml"/><Relationship Id="rId13" Type="http://schemas.openxmlformats.org/officeDocument/2006/relationships/tags" Target="../tags/tag735.xml"/><Relationship Id="rId3" Type="http://schemas.openxmlformats.org/officeDocument/2006/relationships/tags" Target="../tags/tag725.xml"/><Relationship Id="rId7" Type="http://schemas.openxmlformats.org/officeDocument/2006/relationships/tags" Target="../tags/tag729.xml"/><Relationship Id="rId12" Type="http://schemas.openxmlformats.org/officeDocument/2006/relationships/tags" Target="../tags/tag734.xml"/><Relationship Id="rId17" Type="http://schemas.openxmlformats.org/officeDocument/2006/relationships/image" Target="../media/image4.png"/><Relationship Id="rId2" Type="http://schemas.openxmlformats.org/officeDocument/2006/relationships/tags" Target="../tags/tag724.xml"/><Relationship Id="rId16" Type="http://schemas.openxmlformats.org/officeDocument/2006/relationships/image" Target="../media/image3.png"/><Relationship Id="rId1" Type="http://schemas.openxmlformats.org/officeDocument/2006/relationships/tags" Target="../tags/tag723.xml"/><Relationship Id="rId6" Type="http://schemas.openxmlformats.org/officeDocument/2006/relationships/tags" Target="../tags/tag728.xml"/><Relationship Id="rId11" Type="http://schemas.openxmlformats.org/officeDocument/2006/relationships/tags" Target="../tags/tag733.xml"/><Relationship Id="rId5" Type="http://schemas.openxmlformats.org/officeDocument/2006/relationships/tags" Target="../tags/tag727.xml"/><Relationship Id="rId15" Type="http://schemas.openxmlformats.org/officeDocument/2006/relationships/slideLayout" Target="../slideLayouts/slideLayout7.xml"/><Relationship Id="rId10" Type="http://schemas.openxmlformats.org/officeDocument/2006/relationships/tags" Target="../tags/tag732.xml"/><Relationship Id="rId4" Type="http://schemas.openxmlformats.org/officeDocument/2006/relationships/tags" Target="../tags/tag726.xml"/><Relationship Id="rId9" Type="http://schemas.openxmlformats.org/officeDocument/2006/relationships/tags" Target="../tags/tag731.xml"/><Relationship Id="rId14" Type="http://schemas.openxmlformats.org/officeDocument/2006/relationships/tags" Target="../tags/tag736.xml"/></Relationships>
</file>

<file path=ppt/slides/_rels/slide5.xml.rels><?xml version="1.0" encoding="UTF-8" standalone="yes"?>
<Relationships xmlns="http://schemas.openxmlformats.org/package/2006/relationships"><Relationship Id="rId8" Type="http://schemas.openxmlformats.org/officeDocument/2006/relationships/tags" Target="../tags/tag114.xml"/><Relationship Id="rId13" Type="http://schemas.openxmlformats.org/officeDocument/2006/relationships/tags" Target="../tags/tag119.xml"/><Relationship Id="rId3" Type="http://schemas.openxmlformats.org/officeDocument/2006/relationships/tags" Target="../tags/tag109.xml"/><Relationship Id="rId7" Type="http://schemas.openxmlformats.org/officeDocument/2006/relationships/tags" Target="../tags/tag113.xml"/><Relationship Id="rId12" Type="http://schemas.openxmlformats.org/officeDocument/2006/relationships/tags" Target="../tags/tag118.xml"/><Relationship Id="rId17" Type="http://schemas.openxmlformats.org/officeDocument/2006/relationships/image" Target="../media/image4.png"/><Relationship Id="rId2" Type="http://schemas.openxmlformats.org/officeDocument/2006/relationships/tags" Target="../tags/tag108.xml"/><Relationship Id="rId16" Type="http://schemas.openxmlformats.org/officeDocument/2006/relationships/image" Target="../media/image3.png"/><Relationship Id="rId1" Type="http://schemas.openxmlformats.org/officeDocument/2006/relationships/tags" Target="../tags/tag107.xml"/><Relationship Id="rId6" Type="http://schemas.openxmlformats.org/officeDocument/2006/relationships/tags" Target="../tags/tag112.xml"/><Relationship Id="rId11" Type="http://schemas.openxmlformats.org/officeDocument/2006/relationships/tags" Target="../tags/tag117.xml"/><Relationship Id="rId5" Type="http://schemas.openxmlformats.org/officeDocument/2006/relationships/tags" Target="../tags/tag111.xml"/><Relationship Id="rId15" Type="http://schemas.openxmlformats.org/officeDocument/2006/relationships/slideLayout" Target="../slideLayouts/slideLayout7.xml"/><Relationship Id="rId10" Type="http://schemas.openxmlformats.org/officeDocument/2006/relationships/tags" Target="../tags/tag116.xml"/><Relationship Id="rId4" Type="http://schemas.openxmlformats.org/officeDocument/2006/relationships/tags" Target="../tags/tag110.xml"/><Relationship Id="rId9" Type="http://schemas.openxmlformats.org/officeDocument/2006/relationships/tags" Target="../tags/tag115.xml"/><Relationship Id="rId14" Type="http://schemas.openxmlformats.org/officeDocument/2006/relationships/tags" Target="../tags/tag120.xml"/></Relationships>
</file>

<file path=ppt/slides/_rels/slide50.xml.rels><?xml version="1.0" encoding="UTF-8" standalone="yes"?>
<Relationships xmlns="http://schemas.openxmlformats.org/package/2006/relationships"><Relationship Id="rId8" Type="http://schemas.openxmlformats.org/officeDocument/2006/relationships/tags" Target="../tags/tag744.xml"/><Relationship Id="rId13" Type="http://schemas.openxmlformats.org/officeDocument/2006/relationships/tags" Target="../tags/tag749.xml"/><Relationship Id="rId3" Type="http://schemas.openxmlformats.org/officeDocument/2006/relationships/tags" Target="../tags/tag739.xml"/><Relationship Id="rId7" Type="http://schemas.openxmlformats.org/officeDocument/2006/relationships/tags" Target="../tags/tag743.xml"/><Relationship Id="rId12" Type="http://schemas.openxmlformats.org/officeDocument/2006/relationships/tags" Target="../tags/tag748.xml"/><Relationship Id="rId17" Type="http://schemas.openxmlformats.org/officeDocument/2006/relationships/image" Target="../media/image4.png"/><Relationship Id="rId2" Type="http://schemas.openxmlformats.org/officeDocument/2006/relationships/tags" Target="../tags/tag738.xml"/><Relationship Id="rId16" Type="http://schemas.openxmlformats.org/officeDocument/2006/relationships/image" Target="../media/image3.png"/><Relationship Id="rId1" Type="http://schemas.openxmlformats.org/officeDocument/2006/relationships/tags" Target="../tags/tag737.xml"/><Relationship Id="rId6" Type="http://schemas.openxmlformats.org/officeDocument/2006/relationships/tags" Target="../tags/tag742.xml"/><Relationship Id="rId11" Type="http://schemas.openxmlformats.org/officeDocument/2006/relationships/tags" Target="../tags/tag747.xml"/><Relationship Id="rId5" Type="http://schemas.openxmlformats.org/officeDocument/2006/relationships/tags" Target="../tags/tag741.xml"/><Relationship Id="rId15" Type="http://schemas.openxmlformats.org/officeDocument/2006/relationships/slideLayout" Target="../slideLayouts/slideLayout7.xml"/><Relationship Id="rId10" Type="http://schemas.openxmlformats.org/officeDocument/2006/relationships/tags" Target="../tags/tag746.xml"/><Relationship Id="rId4" Type="http://schemas.openxmlformats.org/officeDocument/2006/relationships/tags" Target="../tags/tag740.xml"/><Relationship Id="rId9" Type="http://schemas.openxmlformats.org/officeDocument/2006/relationships/tags" Target="../tags/tag745.xml"/><Relationship Id="rId14" Type="http://schemas.openxmlformats.org/officeDocument/2006/relationships/tags" Target="../tags/tag750.xml"/></Relationships>
</file>

<file path=ppt/slides/_rels/slide51.xml.rels><?xml version="1.0" encoding="UTF-8" standalone="yes"?>
<Relationships xmlns="http://schemas.openxmlformats.org/package/2006/relationships"><Relationship Id="rId8" Type="http://schemas.openxmlformats.org/officeDocument/2006/relationships/tags" Target="../tags/tag758.xml"/><Relationship Id="rId13" Type="http://schemas.openxmlformats.org/officeDocument/2006/relationships/tags" Target="../tags/tag763.xml"/><Relationship Id="rId18" Type="http://schemas.openxmlformats.org/officeDocument/2006/relationships/image" Target="../media/image13.png"/><Relationship Id="rId3" Type="http://schemas.openxmlformats.org/officeDocument/2006/relationships/tags" Target="../tags/tag753.xml"/><Relationship Id="rId7" Type="http://schemas.openxmlformats.org/officeDocument/2006/relationships/tags" Target="../tags/tag757.xml"/><Relationship Id="rId12" Type="http://schemas.openxmlformats.org/officeDocument/2006/relationships/tags" Target="../tags/tag762.xml"/><Relationship Id="rId17" Type="http://schemas.openxmlformats.org/officeDocument/2006/relationships/image" Target="../media/image4.png"/><Relationship Id="rId2" Type="http://schemas.openxmlformats.org/officeDocument/2006/relationships/tags" Target="../tags/tag752.xml"/><Relationship Id="rId16" Type="http://schemas.openxmlformats.org/officeDocument/2006/relationships/image" Target="../media/image3.png"/><Relationship Id="rId1" Type="http://schemas.openxmlformats.org/officeDocument/2006/relationships/tags" Target="../tags/tag751.xml"/><Relationship Id="rId6" Type="http://schemas.openxmlformats.org/officeDocument/2006/relationships/tags" Target="../tags/tag756.xml"/><Relationship Id="rId11" Type="http://schemas.openxmlformats.org/officeDocument/2006/relationships/tags" Target="../tags/tag761.xml"/><Relationship Id="rId5" Type="http://schemas.openxmlformats.org/officeDocument/2006/relationships/tags" Target="../tags/tag755.xml"/><Relationship Id="rId15" Type="http://schemas.openxmlformats.org/officeDocument/2006/relationships/slideLayout" Target="../slideLayouts/slideLayout7.xml"/><Relationship Id="rId10" Type="http://schemas.openxmlformats.org/officeDocument/2006/relationships/tags" Target="../tags/tag760.xml"/><Relationship Id="rId4" Type="http://schemas.openxmlformats.org/officeDocument/2006/relationships/tags" Target="../tags/tag754.xml"/><Relationship Id="rId9" Type="http://schemas.openxmlformats.org/officeDocument/2006/relationships/tags" Target="../tags/tag759.xml"/><Relationship Id="rId14" Type="http://schemas.openxmlformats.org/officeDocument/2006/relationships/tags" Target="../tags/tag764.xml"/></Relationships>
</file>

<file path=ppt/slides/_rels/slide52.xml.rels><?xml version="1.0" encoding="UTF-8" standalone="yes"?>
<Relationships xmlns="http://schemas.openxmlformats.org/package/2006/relationships"><Relationship Id="rId8" Type="http://schemas.openxmlformats.org/officeDocument/2006/relationships/tags" Target="../tags/tag772.xml"/><Relationship Id="rId13" Type="http://schemas.openxmlformats.org/officeDocument/2006/relationships/tags" Target="../tags/tag777.xml"/><Relationship Id="rId3" Type="http://schemas.openxmlformats.org/officeDocument/2006/relationships/tags" Target="../tags/tag767.xml"/><Relationship Id="rId7" Type="http://schemas.openxmlformats.org/officeDocument/2006/relationships/tags" Target="../tags/tag771.xml"/><Relationship Id="rId12" Type="http://schemas.openxmlformats.org/officeDocument/2006/relationships/tags" Target="../tags/tag776.xml"/><Relationship Id="rId17" Type="http://schemas.openxmlformats.org/officeDocument/2006/relationships/image" Target="../media/image4.png"/><Relationship Id="rId2" Type="http://schemas.openxmlformats.org/officeDocument/2006/relationships/tags" Target="../tags/tag766.xml"/><Relationship Id="rId16" Type="http://schemas.openxmlformats.org/officeDocument/2006/relationships/image" Target="../media/image3.png"/><Relationship Id="rId1" Type="http://schemas.openxmlformats.org/officeDocument/2006/relationships/tags" Target="../tags/tag765.xml"/><Relationship Id="rId6" Type="http://schemas.openxmlformats.org/officeDocument/2006/relationships/tags" Target="../tags/tag770.xml"/><Relationship Id="rId11" Type="http://schemas.openxmlformats.org/officeDocument/2006/relationships/tags" Target="../tags/tag775.xml"/><Relationship Id="rId5" Type="http://schemas.openxmlformats.org/officeDocument/2006/relationships/tags" Target="../tags/tag769.xml"/><Relationship Id="rId15" Type="http://schemas.openxmlformats.org/officeDocument/2006/relationships/slideLayout" Target="../slideLayouts/slideLayout7.xml"/><Relationship Id="rId10" Type="http://schemas.openxmlformats.org/officeDocument/2006/relationships/tags" Target="../tags/tag774.xml"/><Relationship Id="rId4" Type="http://schemas.openxmlformats.org/officeDocument/2006/relationships/tags" Target="../tags/tag768.xml"/><Relationship Id="rId9" Type="http://schemas.openxmlformats.org/officeDocument/2006/relationships/tags" Target="../tags/tag773.xml"/><Relationship Id="rId14" Type="http://schemas.openxmlformats.org/officeDocument/2006/relationships/tags" Target="../tags/tag778.xml"/></Relationships>
</file>

<file path=ppt/slides/_rels/slide53.xml.rels><?xml version="1.0" encoding="UTF-8" standalone="yes"?>
<Relationships xmlns="http://schemas.openxmlformats.org/package/2006/relationships"><Relationship Id="rId8" Type="http://schemas.openxmlformats.org/officeDocument/2006/relationships/tags" Target="../tags/tag786.xml"/><Relationship Id="rId13" Type="http://schemas.openxmlformats.org/officeDocument/2006/relationships/tags" Target="../tags/tag791.xml"/><Relationship Id="rId18" Type="http://schemas.openxmlformats.org/officeDocument/2006/relationships/image" Target="../media/image14.png"/><Relationship Id="rId3" Type="http://schemas.openxmlformats.org/officeDocument/2006/relationships/tags" Target="../tags/tag781.xml"/><Relationship Id="rId7" Type="http://schemas.openxmlformats.org/officeDocument/2006/relationships/tags" Target="../tags/tag785.xml"/><Relationship Id="rId12" Type="http://schemas.openxmlformats.org/officeDocument/2006/relationships/tags" Target="../tags/tag790.xml"/><Relationship Id="rId17" Type="http://schemas.openxmlformats.org/officeDocument/2006/relationships/image" Target="../media/image4.png"/><Relationship Id="rId2" Type="http://schemas.openxmlformats.org/officeDocument/2006/relationships/tags" Target="../tags/tag780.xml"/><Relationship Id="rId16" Type="http://schemas.openxmlformats.org/officeDocument/2006/relationships/image" Target="../media/image3.png"/><Relationship Id="rId1" Type="http://schemas.openxmlformats.org/officeDocument/2006/relationships/tags" Target="../tags/tag779.xml"/><Relationship Id="rId6" Type="http://schemas.openxmlformats.org/officeDocument/2006/relationships/tags" Target="../tags/tag784.xml"/><Relationship Id="rId11" Type="http://schemas.openxmlformats.org/officeDocument/2006/relationships/tags" Target="../tags/tag789.xml"/><Relationship Id="rId5" Type="http://schemas.openxmlformats.org/officeDocument/2006/relationships/tags" Target="../tags/tag783.xml"/><Relationship Id="rId15" Type="http://schemas.openxmlformats.org/officeDocument/2006/relationships/slideLayout" Target="../slideLayouts/slideLayout7.xml"/><Relationship Id="rId10" Type="http://schemas.openxmlformats.org/officeDocument/2006/relationships/tags" Target="../tags/tag788.xml"/><Relationship Id="rId4" Type="http://schemas.openxmlformats.org/officeDocument/2006/relationships/tags" Target="../tags/tag782.xml"/><Relationship Id="rId9" Type="http://schemas.openxmlformats.org/officeDocument/2006/relationships/tags" Target="../tags/tag787.xml"/><Relationship Id="rId14" Type="http://schemas.openxmlformats.org/officeDocument/2006/relationships/tags" Target="../tags/tag792.xml"/></Relationships>
</file>

<file path=ppt/slides/_rels/slide54.xml.rels><?xml version="1.0" encoding="UTF-8" standalone="yes"?>
<Relationships xmlns="http://schemas.openxmlformats.org/package/2006/relationships"><Relationship Id="rId8" Type="http://schemas.openxmlformats.org/officeDocument/2006/relationships/tags" Target="../tags/tag800.xml"/><Relationship Id="rId13" Type="http://schemas.openxmlformats.org/officeDocument/2006/relationships/tags" Target="../tags/tag805.xml"/><Relationship Id="rId18" Type="http://schemas.openxmlformats.org/officeDocument/2006/relationships/image" Target="../media/image15.png"/><Relationship Id="rId3" Type="http://schemas.openxmlformats.org/officeDocument/2006/relationships/tags" Target="../tags/tag795.xml"/><Relationship Id="rId7" Type="http://schemas.openxmlformats.org/officeDocument/2006/relationships/tags" Target="../tags/tag799.xml"/><Relationship Id="rId12" Type="http://schemas.openxmlformats.org/officeDocument/2006/relationships/tags" Target="../tags/tag804.xml"/><Relationship Id="rId17" Type="http://schemas.openxmlformats.org/officeDocument/2006/relationships/image" Target="../media/image4.png"/><Relationship Id="rId2" Type="http://schemas.openxmlformats.org/officeDocument/2006/relationships/tags" Target="../tags/tag794.xml"/><Relationship Id="rId16" Type="http://schemas.openxmlformats.org/officeDocument/2006/relationships/image" Target="../media/image3.png"/><Relationship Id="rId1" Type="http://schemas.openxmlformats.org/officeDocument/2006/relationships/tags" Target="../tags/tag793.xml"/><Relationship Id="rId6" Type="http://schemas.openxmlformats.org/officeDocument/2006/relationships/tags" Target="../tags/tag798.xml"/><Relationship Id="rId11" Type="http://schemas.openxmlformats.org/officeDocument/2006/relationships/tags" Target="../tags/tag803.xml"/><Relationship Id="rId5" Type="http://schemas.openxmlformats.org/officeDocument/2006/relationships/tags" Target="../tags/tag797.xml"/><Relationship Id="rId15" Type="http://schemas.openxmlformats.org/officeDocument/2006/relationships/slideLayout" Target="../slideLayouts/slideLayout7.xml"/><Relationship Id="rId10" Type="http://schemas.openxmlformats.org/officeDocument/2006/relationships/tags" Target="../tags/tag802.xml"/><Relationship Id="rId4" Type="http://schemas.openxmlformats.org/officeDocument/2006/relationships/tags" Target="../tags/tag796.xml"/><Relationship Id="rId9" Type="http://schemas.openxmlformats.org/officeDocument/2006/relationships/tags" Target="../tags/tag801.xml"/><Relationship Id="rId14" Type="http://schemas.openxmlformats.org/officeDocument/2006/relationships/tags" Target="../tags/tag806.xml"/></Relationships>
</file>

<file path=ppt/slides/_rels/slide55.xml.rels><?xml version="1.0" encoding="UTF-8" standalone="yes"?>
<Relationships xmlns="http://schemas.openxmlformats.org/package/2006/relationships"><Relationship Id="rId8" Type="http://schemas.openxmlformats.org/officeDocument/2006/relationships/tags" Target="../tags/tag814.xml"/><Relationship Id="rId13" Type="http://schemas.openxmlformats.org/officeDocument/2006/relationships/tags" Target="../tags/tag819.xml"/><Relationship Id="rId3" Type="http://schemas.openxmlformats.org/officeDocument/2006/relationships/tags" Target="../tags/tag809.xml"/><Relationship Id="rId7" Type="http://schemas.openxmlformats.org/officeDocument/2006/relationships/tags" Target="../tags/tag813.xml"/><Relationship Id="rId12" Type="http://schemas.openxmlformats.org/officeDocument/2006/relationships/tags" Target="../tags/tag818.xml"/><Relationship Id="rId17" Type="http://schemas.openxmlformats.org/officeDocument/2006/relationships/image" Target="../media/image4.png"/><Relationship Id="rId2" Type="http://schemas.openxmlformats.org/officeDocument/2006/relationships/tags" Target="../tags/tag808.xml"/><Relationship Id="rId16" Type="http://schemas.openxmlformats.org/officeDocument/2006/relationships/image" Target="../media/image3.png"/><Relationship Id="rId1" Type="http://schemas.openxmlformats.org/officeDocument/2006/relationships/tags" Target="../tags/tag807.xml"/><Relationship Id="rId6" Type="http://schemas.openxmlformats.org/officeDocument/2006/relationships/tags" Target="../tags/tag812.xml"/><Relationship Id="rId11" Type="http://schemas.openxmlformats.org/officeDocument/2006/relationships/tags" Target="../tags/tag817.xml"/><Relationship Id="rId5" Type="http://schemas.openxmlformats.org/officeDocument/2006/relationships/tags" Target="../tags/tag811.xml"/><Relationship Id="rId15" Type="http://schemas.openxmlformats.org/officeDocument/2006/relationships/slideLayout" Target="../slideLayouts/slideLayout7.xml"/><Relationship Id="rId10" Type="http://schemas.openxmlformats.org/officeDocument/2006/relationships/tags" Target="../tags/tag816.xml"/><Relationship Id="rId4" Type="http://schemas.openxmlformats.org/officeDocument/2006/relationships/tags" Target="../tags/tag810.xml"/><Relationship Id="rId9" Type="http://schemas.openxmlformats.org/officeDocument/2006/relationships/tags" Target="../tags/tag815.xml"/><Relationship Id="rId14" Type="http://schemas.openxmlformats.org/officeDocument/2006/relationships/tags" Target="../tags/tag820.xml"/></Relationships>
</file>

<file path=ppt/slides/_rels/slide56.xml.rels><?xml version="1.0" encoding="UTF-8" standalone="yes"?>
<Relationships xmlns="http://schemas.openxmlformats.org/package/2006/relationships"><Relationship Id="rId8" Type="http://schemas.openxmlformats.org/officeDocument/2006/relationships/tags" Target="../tags/tag828.xml"/><Relationship Id="rId13" Type="http://schemas.openxmlformats.org/officeDocument/2006/relationships/tags" Target="../tags/tag833.xml"/><Relationship Id="rId3" Type="http://schemas.openxmlformats.org/officeDocument/2006/relationships/tags" Target="../tags/tag823.xml"/><Relationship Id="rId7" Type="http://schemas.openxmlformats.org/officeDocument/2006/relationships/tags" Target="../tags/tag827.xml"/><Relationship Id="rId12" Type="http://schemas.openxmlformats.org/officeDocument/2006/relationships/tags" Target="../tags/tag832.xml"/><Relationship Id="rId17" Type="http://schemas.openxmlformats.org/officeDocument/2006/relationships/image" Target="../media/image4.png"/><Relationship Id="rId2" Type="http://schemas.openxmlformats.org/officeDocument/2006/relationships/tags" Target="../tags/tag822.xml"/><Relationship Id="rId16" Type="http://schemas.openxmlformats.org/officeDocument/2006/relationships/image" Target="../media/image3.png"/><Relationship Id="rId1" Type="http://schemas.openxmlformats.org/officeDocument/2006/relationships/tags" Target="../tags/tag821.xml"/><Relationship Id="rId6" Type="http://schemas.openxmlformats.org/officeDocument/2006/relationships/tags" Target="../tags/tag826.xml"/><Relationship Id="rId11" Type="http://schemas.openxmlformats.org/officeDocument/2006/relationships/tags" Target="../tags/tag831.xml"/><Relationship Id="rId5" Type="http://schemas.openxmlformats.org/officeDocument/2006/relationships/tags" Target="../tags/tag825.xml"/><Relationship Id="rId15" Type="http://schemas.openxmlformats.org/officeDocument/2006/relationships/slideLayout" Target="../slideLayouts/slideLayout7.xml"/><Relationship Id="rId10" Type="http://schemas.openxmlformats.org/officeDocument/2006/relationships/tags" Target="../tags/tag830.xml"/><Relationship Id="rId4" Type="http://schemas.openxmlformats.org/officeDocument/2006/relationships/tags" Target="../tags/tag824.xml"/><Relationship Id="rId9" Type="http://schemas.openxmlformats.org/officeDocument/2006/relationships/tags" Target="../tags/tag829.xml"/><Relationship Id="rId14" Type="http://schemas.openxmlformats.org/officeDocument/2006/relationships/tags" Target="../tags/tag834.xml"/></Relationships>
</file>

<file path=ppt/slides/_rels/slide57.xml.rels><?xml version="1.0" encoding="UTF-8" standalone="yes"?>
<Relationships xmlns="http://schemas.openxmlformats.org/package/2006/relationships"><Relationship Id="rId8" Type="http://schemas.openxmlformats.org/officeDocument/2006/relationships/tags" Target="../tags/tag842.xml"/><Relationship Id="rId13" Type="http://schemas.openxmlformats.org/officeDocument/2006/relationships/tags" Target="../tags/tag847.xml"/><Relationship Id="rId18" Type="http://schemas.openxmlformats.org/officeDocument/2006/relationships/image" Target="../media/image16.png"/><Relationship Id="rId3" Type="http://schemas.openxmlformats.org/officeDocument/2006/relationships/tags" Target="../tags/tag837.xml"/><Relationship Id="rId7" Type="http://schemas.openxmlformats.org/officeDocument/2006/relationships/tags" Target="../tags/tag841.xml"/><Relationship Id="rId12" Type="http://schemas.openxmlformats.org/officeDocument/2006/relationships/tags" Target="../tags/tag846.xml"/><Relationship Id="rId17" Type="http://schemas.openxmlformats.org/officeDocument/2006/relationships/image" Target="../media/image4.png"/><Relationship Id="rId2" Type="http://schemas.openxmlformats.org/officeDocument/2006/relationships/tags" Target="../tags/tag836.xml"/><Relationship Id="rId16" Type="http://schemas.openxmlformats.org/officeDocument/2006/relationships/image" Target="../media/image3.png"/><Relationship Id="rId1" Type="http://schemas.openxmlformats.org/officeDocument/2006/relationships/tags" Target="../tags/tag835.xml"/><Relationship Id="rId6" Type="http://schemas.openxmlformats.org/officeDocument/2006/relationships/tags" Target="../tags/tag840.xml"/><Relationship Id="rId11" Type="http://schemas.openxmlformats.org/officeDocument/2006/relationships/tags" Target="../tags/tag845.xml"/><Relationship Id="rId5" Type="http://schemas.openxmlformats.org/officeDocument/2006/relationships/tags" Target="../tags/tag839.xml"/><Relationship Id="rId15" Type="http://schemas.openxmlformats.org/officeDocument/2006/relationships/slideLayout" Target="../slideLayouts/slideLayout7.xml"/><Relationship Id="rId10" Type="http://schemas.openxmlformats.org/officeDocument/2006/relationships/tags" Target="../tags/tag844.xml"/><Relationship Id="rId4" Type="http://schemas.openxmlformats.org/officeDocument/2006/relationships/tags" Target="../tags/tag838.xml"/><Relationship Id="rId9" Type="http://schemas.openxmlformats.org/officeDocument/2006/relationships/tags" Target="../tags/tag843.xml"/><Relationship Id="rId14" Type="http://schemas.openxmlformats.org/officeDocument/2006/relationships/tags" Target="../tags/tag848.xml"/></Relationships>
</file>

<file path=ppt/slides/_rels/slide58.xml.rels><?xml version="1.0" encoding="UTF-8" standalone="yes"?>
<Relationships xmlns="http://schemas.openxmlformats.org/package/2006/relationships"><Relationship Id="rId8" Type="http://schemas.openxmlformats.org/officeDocument/2006/relationships/tags" Target="../tags/tag856.xml"/><Relationship Id="rId13" Type="http://schemas.openxmlformats.org/officeDocument/2006/relationships/tags" Target="../tags/tag861.xml"/><Relationship Id="rId3" Type="http://schemas.openxmlformats.org/officeDocument/2006/relationships/tags" Target="../tags/tag851.xml"/><Relationship Id="rId7" Type="http://schemas.openxmlformats.org/officeDocument/2006/relationships/tags" Target="../tags/tag855.xml"/><Relationship Id="rId12" Type="http://schemas.openxmlformats.org/officeDocument/2006/relationships/tags" Target="../tags/tag860.xml"/><Relationship Id="rId17" Type="http://schemas.openxmlformats.org/officeDocument/2006/relationships/image" Target="../media/image4.png"/><Relationship Id="rId2" Type="http://schemas.openxmlformats.org/officeDocument/2006/relationships/tags" Target="../tags/tag850.xml"/><Relationship Id="rId16" Type="http://schemas.openxmlformats.org/officeDocument/2006/relationships/image" Target="../media/image3.png"/><Relationship Id="rId1" Type="http://schemas.openxmlformats.org/officeDocument/2006/relationships/tags" Target="../tags/tag849.xml"/><Relationship Id="rId6" Type="http://schemas.openxmlformats.org/officeDocument/2006/relationships/tags" Target="../tags/tag854.xml"/><Relationship Id="rId11" Type="http://schemas.openxmlformats.org/officeDocument/2006/relationships/tags" Target="../tags/tag859.xml"/><Relationship Id="rId5" Type="http://schemas.openxmlformats.org/officeDocument/2006/relationships/tags" Target="../tags/tag853.xml"/><Relationship Id="rId15" Type="http://schemas.openxmlformats.org/officeDocument/2006/relationships/slideLayout" Target="../slideLayouts/slideLayout7.xml"/><Relationship Id="rId10" Type="http://schemas.openxmlformats.org/officeDocument/2006/relationships/tags" Target="../tags/tag858.xml"/><Relationship Id="rId4" Type="http://schemas.openxmlformats.org/officeDocument/2006/relationships/tags" Target="../tags/tag852.xml"/><Relationship Id="rId9" Type="http://schemas.openxmlformats.org/officeDocument/2006/relationships/tags" Target="../tags/tag857.xml"/><Relationship Id="rId14" Type="http://schemas.openxmlformats.org/officeDocument/2006/relationships/tags" Target="../tags/tag862.xml"/></Relationships>
</file>

<file path=ppt/slides/_rels/slide59.xml.rels><?xml version="1.0" encoding="UTF-8" standalone="yes"?>
<Relationships xmlns="http://schemas.openxmlformats.org/package/2006/relationships"><Relationship Id="rId8" Type="http://schemas.openxmlformats.org/officeDocument/2006/relationships/tags" Target="../tags/tag870.xml"/><Relationship Id="rId13" Type="http://schemas.openxmlformats.org/officeDocument/2006/relationships/tags" Target="../tags/tag875.xml"/><Relationship Id="rId18" Type="http://schemas.openxmlformats.org/officeDocument/2006/relationships/image" Target="../media/image17.png"/><Relationship Id="rId3" Type="http://schemas.openxmlformats.org/officeDocument/2006/relationships/tags" Target="../tags/tag865.xml"/><Relationship Id="rId7" Type="http://schemas.openxmlformats.org/officeDocument/2006/relationships/tags" Target="../tags/tag869.xml"/><Relationship Id="rId12" Type="http://schemas.openxmlformats.org/officeDocument/2006/relationships/tags" Target="../tags/tag874.xml"/><Relationship Id="rId17" Type="http://schemas.openxmlformats.org/officeDocument/2006/relationships/image" Target="../media/image4.png"/><Relationship Id="rId2" Type="http://schemas.openxmlformats.org/officeDocument/2006/relationships/tags" Target="../tags/tag864.xml"/><Relationship Id="rId16" Type="http://schemas.openxmlformats.org/officeDocument/2006/relationships/image" Target="../media/image3.png"/><Relationship Id="rId1" Type="http://schemas.openxmlformats.org/officeDocument/2006/relationships/tags" Target="../tags/tag863.xml"/><Relationship Id="rId6" Type="http://schemas.openxmlformats.org/officeDocument/2006/relationships/tags" Target="../tags/tag868.xml"/><Relationship Id="rId11" Type="http://schemas.openxmlformats.org/officeDocument/2006/relationships/tags" Target="../tags/tag873.xml"/><Relationship Id="rId5" Type="http://schemas.openxmlformats.org/officeDocument/2006/relationships/tags" Target="../tags/tag867.xml"/><Relationship Id="rId15" Type="http://schemas.openxmlformats.org/officeDocument/2006/relationships/slideLayout" Target="../slideLayouts/slideLayout7.xml"/><Relationship Id="rId10" Type="http://schemas.openxmlformats.org/officeDocument/2006/relationships/tags" Target="../tags/tag872.xml"/><Relationship Id="rId4" Type="http://schemas.openxmlformats.org/officeDocument/2006/relationships/tags" Target="../tags/tag866.xml"/><Relationship Id="rId9" Type="http://schemas.openxmlformats.org/officeDocument/2006/relationships/tags" Target="../tags/tag871.xml"/><Relationship Id="rId14" Type="http://schemas.openxmlformats.org/officeDocument/2006/relationships/tags" Target="../tags/tag876.xml"/></Relationships>
</file>

<file path=ppt/slides/_rels/slide6.xml.rels><?xml version="1.0" encoding="UTF-8" standalone="yes"?>
<Relationships xmlns="http://schemas.openxmlformats.org/package/2006/relationships"><Relationship Id="rId8" Type="http://schemas.openxmlformats.org/officeDocument/2006/relationships/tags" Target="../tags/tag128.xml"/><Relationship Id="rId13" Type="http://schemas.openxmlformats.org/officeDocument/2006/relationships/tags" Target="../tags/tag133.xml"/><Relationship Id="rId3" Type="http://schemas.openxmlformats.org/officeDocument/2006/relationships/tags" Target="../tags/tag123.xml"/><Relationship Id="rId7" Type="http://schemas.openxmlformats.org/officeDocument/2006/relationships/tags" Target="../tags/tag127.xml"/><Relationship Id="rId12" Type="http://schemas.openxmlformats.org/officeDocument/2006/relationships/tags" Target="../tags/tag132.xml"/><Relationship Id="rId17" Type="http://schemas.openxmlformats.org/officeDocument/2006/relationships/image" Target="../media/image4.png"/><Relationship Id="rId2" Type="http://schemas.openxmlformats.org/officeDocument/2006/relationships/tags" Target="../tags/tag122.xml"/><Relationship Id="rId16" Type="http://schemas.openxmlformats.org/officeDocument/2006/relationships/image" Target="../media/image3.png"/><Relationship Id="rId1" Type="http://schemas.openxmlformats.org/officeDocument/2006/relationships/tags" Target="../tags/tag121.xml"/><Relationship Id="rId6" Type="http://schemas.openxmlformats.org/officeDocument/2006/relationships/tags" Target="../tags/tag126.xml"/><Relationship Id="rId11" Type="http://schemas.openxmlformats.org/officeDocument/2006/relationships/tags" Target="../tags/tag131.xml"/><Relationship Id="rId5" Type="http://schemas.openxmlformats.org/officeDocument/2006/relationships/tags" Target="../tags/tag125.xml"/><Relationship Id="rId15" Type="http://schemas.openxmlformats.org/officeDocument/2006/relationships/slideLayout" Target="../slideLayouts/slideLayout7.xml"/><Relationship Id="rId10" Type="http://schemas.openxmlformats.org/officeDocument/2006/relationships/tags" Target="../tags/tag130.xml"/><Relationship Id="rId4" Type="http://schemas.openxmlformats.org/officeDocument/2006/relationships/tags" Target="../tags/tag124.xml"/><Relationship Id="rId9" Type="http://schemas.openxmlformats.org/officeDocument/2006/relationships/tags" Target="../tags/tag129.xml"/><Relationship Id="rId14" Type="http://schemas.openxmlformats.org/officeDocument/2006/relationships/tags" Target="../tags/tag134.xml"/></Relationships>
</file>

<file path=ppt/slides/_rels/slide60.xml.rels><?xml version="1.0" encoding="UTF-8" standalone="yes"?>
<Relationships xmlns="http://schemas.openxmlformats.org/package/2006/relationships"><Relationship Id="rId8" Type="http://schemas.openxmlformats.org/officeDocument/2006/relationships/tags" Target="../tags/tag884.xml"/><Relationship Id="rId13" Type="http://schemas.openxmlformats.org/officeDocument/2006/relationships/tags" Target="../tags/tag889.xml"/><Relationship Id="rId3" Type="http://schemas.openxmlformats.org/officeDocument/2006/relationships/tags" Target="../tags/tag879.xml"/><Relationship Id="rId7" Type="http://schemas.openxmlformats.org/officeDocument/2006/relationships/tags" Target="../tags/tag883.xml"/><Relationship Id="rId12" Type="http://schemas.openxmlformats.org/officeDocument/2006/relationships/tags" Target="../tags/tag888.xml"/><Relationship Id="rId17" Type="http://schemas.openxmlformats.org/officeDocument/2006/relationships/image" Target="../media/image4.png"/><Relationship Id="rId2" Type="http://schemas.openxmlformats.org/officeDocument/2006/relationships/tags" Target="../tags/tag878.xml"/><Relationship Id="rId16" Type="http://schemas.openxmlformats.org/officeDocument/2006/relationships/image" Target="../media/image3.png"/><Relationship Id="rId1" Type="http://schemas.openxmlformats.org/officeDocument/2006/relationships/tags" Target="../tags/tag877.xml"/><Relationship Id="rId6" Type="http://schemas.openxmlformats.org/officeDocument/2006/relationships/tags" Target="../tags/tag882.xml"/><Relationship Id="rId11" Type="http://schemas.openxmlformats.org/officeDocument/2006/relationships/tags" Target="../tags/tag887.xml"/><Relationship Id="rId5" Type="http://schemas.openxmlformats.org/officeDocument/2006/relationships/tags" Target="../tags/tag881.xml"/><Relationship Id="rId15" Type="http://schemas.openxmlformats.org/officeDocument/2006/relationships/slideLayout" Target="../slideLayouts/slideLayout7.xml"/><Relationship Id="rId10" Type="http://schemas.openxmlformats.org/officeDocument/2006/relationships/tags" Target="../tags/tag886.xml"/><Relationship Id="rId4" Type="http://schemas.openxmlformats.org/officeDocument/2006/relationships/tags" Target="../tags/tag880.xml"/><Relationship Id="rId9" Type="http://schemas.openxmlformats.org/officeDocument/2006/relationships/tags" Target="../tags/tag885.xml"/><Relationship Id="rId14" Type="http://schemas.openxmlformats.org/officeDocument/2006/relationships/tags" Target="../tags/tag890.xml"/></Relationships>
</file>

<file path=ppt/slides/_rels/slide61.xml.rels><?xml version="1.0" encoding="UTF-8" standalone="yes"?>
<Relationships xmlns="http://schemas.openxmlformats.org/package/2006/relationships"><Relationship Id="rId8" Type="http://schemas.openxmlformats.org/officeDocument/2006/relationships/tags" Target="../tags/tag898.xml"/><Relationship Id="rId13" Type="http://schemas.openxmlformats.org/officeDocument/2006/relationships/tags" Target="../tags/tag903.xml"/><Relationship Id="rId18" Type="http://schemas.openxmlformats.org/officeDocument/2006/relationships/image" Target="../media/image18.png"/><Relationship Id="rId3" Type="http://schemas.openxmlformats.org/officeDocument/2006/relationships/tags" Target="../tags/tag893.xml"/><Relationship Id="rId7" Type="http://schemas.openxmlformats.org/officeDocument/2006/relationships/tags" Target="../tags/tag897.xml"/><Relationship Id="rId12" Type="http://schemas.openxmlformats.org/officeDocument/2006/relationships/tags" Target="../tags/tag902.xml"/><Relationship Id="rId17" Type="http://schemas.openxmlformats.org/officeDocument/2006/relationships/image" Target="../media/image4.png"/><Relationship Id="rId2" Type="http://schemas.openxmlformats.org/officeDocument/2006/relationships/tags" Target="../tags/tag892.xml"/><Relationship Id="rId16" Type="http://schemas.openxmlformats.org/officeDocument/2006/relationships/image" Target="../media/image3.png"/><Relationship Id="rId1" Type="http://schemas.openxmlformats.org/officeDocument/2006/relationships/tags" Target="../tags/tag891.xml"/><Relationship Id="rId6" Type="http://schemas.openxmlformats.org/officeDocument/2006/relationships/tags" Target="../tags/tag896.xml"/><Relationship Id="rId11" Type="http://schemas.openxmlformats.org/officeDocument/2006/relationships/tags" Target="../tags/tag901.xml"/><Relationship Id="rId5" Type="http://schemas.openxmlformats.org/officeDocument/2006/relationships/tags" Target="../tags/tag895.xml"/><Relationship Id="rId15" Type="http://schemas.openxmlformats.org/officeDocument/2006/relationships/slideLayout" Target="../slideLayouts/slideLayout7.xml"/><Relationship Id="rId10" Type="http://schemas.openxmlformats.org/officeDocument/2006/relationships/tags" Target="../tags/tag900.xml"/><Relationship Id="rId4" Type="http://schemas.openxmlformats.org/officeDocument/2006/relationships/tags" Target="../tags/tag894.xml"/><Relationship Id="rId9" Type="http://schemas.openxmlformats.org/officeDocument/2006/relationships/tags" Target="../tags/tag899.xml"/><Relationship Id="rId14" Type="http://schemas.openxmlformats.org/officeDocument/2006/relationships/tags" Target="../tags/tag904.xml"/></Relationships>
</file>

<file path=ppt/slides/_rels/slide62.xml.rels><?xml version="1.0" encoding="UTF-8" standalone="yes"?>
<Relationships xmlns="http://schemas.openxmlformats.org/package/2006/relationships"><Relationship Id="rId8" Type="http://schemas.openxmlformats.org/officeDocument/2006/relationships/tags" Target="../tags/tag912.xml"/><Relationship Id="rId13" Type="http://schemas.openxmlformats.org/officeDocument/2006/relationships/tags" Target="../tags/tag917.xml"/><Relationship Id="rId3" Type="http://schemas.openxmlformats.org/officeDocument/2006/relationships/tags" Target="../tags/tag907.xml"/><Relationship Id="rId7" Type="http://schemas.openxmlformats.org/officeDocument/2006/relationships/tags" Target="../tags/tag911.xml"/><Relationship Id="rId12" Type="http://schemas.openxmlformats.org/officeDocument/2006/relationships/tags" Target="../tags/tag916.xml"/><Relationship Id="rId17" Type="http://schemas.openxmlformats.org/officeDocument/2006/relationships/image" Target="../media/image4.png"/><Relationship Id="rId2" Type="http://schemas.openxmlformats.org/officeDocument/2006/relationships/tags" Target="../tags/tag906.xml"/><Relationship Id="rId16" Type="http://schemas.openxmlformats.org/officeDocument/2006/relationships/image" Target="../media/image3.png"/><Relationship Id="rId1" Type="http://schemas.openxmlformats.org/officeDocument/2006/relationships/tags" Target="../tags/tag905.xml"/><Relationship Id="rId6" Type="http://schemas.openxmlformats.org/officeDocument/2006/relationships/tags" Target="../tags/tag910.xml"/><Relationship Id="rId11" Type="http://schemas.openxmlformats.org/officeDocument/2006/relationships/tags" Target="../tags/tag915.xml"/><Relationship Id="rId5" Type="http://schemas.openxmlformats.org/officeDocument/2006/relationships/tags" Target="../tags/tag909.xml"/><Relationship Id="rId15" Type="http://schemas.openxmlformats.org/officeDocument/2006/relationships/slideLayout" Target="../slideLayouts/slideLayout7.xml"/><Relationship Id="rId10" Type="http://schemas.openxmlformats.org/officeDocument/2006/relationships/tags" Target="../tags/tag914.xml"/><Relationship Id="rId4" Type="http://schemas.openxmlformats.org/officeDocument/2006/relationships/tags" Target="../tags/tag908.xml"/><Relationship Id="rId9" Type="http://schemas.openxmlformats.org/officeDocument/2006/relationships/tags" Target="../tags/tag913.xml"/><Relationship Id="rId14" Type="http://schemas.openxmlformats.org/officeDocument/2006/relationships/tags" Target="../tags/tag918.xml"/></Relationships>
</file>

<file path=ppt/slides/_rels/slide63.xml.rels><?xml version="1.0" encoding="UTF-8" standalone="yes"?>
<Relationships xmlns="http://schemas.openxmlformats.org/package/2006/relationships"><Relationship Id="rId8" Type="http://schemas.openxmlformats.org/officeDocument/2006/relationships/tags" Target="../tags/tag926.xml"/><Relationship Id="rId13" Type="http://schemas.openxmlformats.org/officeDocument/2006/relationships/tags" Target="../tags/tag931.xml"/><Relationship Id="rId3" Type="http://schemas.openxmlformats.org/officeDocument/2006/relationships/tags" Target="../tags/tag921.xml"/><Relationship Id="rId7" Type="http://schemas.openxmlformats.org/officeDocument/2006/relationships/tags" Target="../tags/tag925.xml"/><Relationship Id="rId12" Type="http://schemas.openxmlformats.org/officeDocument/2006/relationships/tags" Target="../tags/tag930.xml"/><Relationship Id="rId17" Type="http://schemas.openxmlformats.org/officeDocument/2006/relationships/image" Target="../media/image4.png"/><Relationship Id="rId2" Type="http://schemas.openxmlformats.org/officeDocument/2006/relationships/tags" Target="../tags/tag920.xml"/><Relationship Id="rId16" Type="http://schemas.openxmlformats.org/officeDocument/2006/relationships/image" Target="../media/image3.png"/><Relationship Id="rId1" Type="http://schemas.openxmlformats.org/officeDocument/2006/relationships/tags" Target="../tags/tag919.xml"/><Relationship Id="rId6" Type="http://schemas.openxmlformats.org/officeDocument/2006/relationships/tags" Target="../tags/tag924.xml"/><Relationship Id="rId11" Type="http://schemas.openxmlformats.org/officeDocument/2006/relationships/tags" Target="../tags/tag929.xml"/><Relationship Id="rId5" Type="http://schemas.openxmlformats.org/officeDocument/2006/relationships/tags" Target="../tags/tag923.xml"/><Relationship Id="rId15" Type="http://schemas.openxmlformats.org/officeDocument/2006/relationships/slideLayout" Target="../slideLayouts/slideLayout7.xml"/><Relationship Id="rId10" Type="http://schemas.openxmlformats.org/officeDocument/2006/relationships/tags" Target="../tags/tag928.xml"/><Relationship Id="rId4" Type="http://schemas.openxmlformats.org/officeDocument/2006/relationships/tags" Target="../tags/tag922.xml"/><Relationship Id="rId9" Type="http://schemas.openxmlformats.org/officeDocument/2006/relationships/tags" Target="../tags/tag927.xml"/><Relationship Id="rId14" Type="http://schemas.openxmlformats.org/officeDocument/2006/relationships/tags" Target="../tags/tag932.xml"/></Relationships>
</file>

<file path=ppt/slides/_rels/slide64.xml.rels><?xml version="1.0" encoding="UTF-8" standalone="yes"?>
<Relationships xmlns="http://schemas.openxmlformats.org/package/2006/relationships"><Relationship Id="rId8" Type="http://schemas.openxmlformats.org/officeDocument/2006/relationships/tags" Target="../tags/tag940.xml"/><Relationship Id="rId13" Type="http://schemas.openxmlformats.org/officeDocument/2006/relationships/tags" Target="../tags/tag945.xml"/><Relationship Id="rId3" Type="http://schemas.openxmlformats.org/officeDocument/2006/relationships/tags" Target="../tags/tag935.xml"/><Relationship Id="rId7" Type="http://schemas.openxmlformats.org/officeDocument/2006/relationships/tags" Target="../tags/tag939.xml"/><Relationship Id="rId12" Type="http://schemas.openxmlformats.org/officeDocument/2006/relationships/tags" Target="../tags/tag944.xml"/><Relationship Id="rId17" Type="http://schemas.openxmlformats.org/officeDocument/2006/relationships/image" Target="../media/image4.png"/><Relationship Id="rId2" Type="http://schemas.openxmlformats.org/officeDocument/2006/relationships/tags" Target="../tags/tag934.xml"/><Relationship Id="rId16" Type="http://schemas.openxmlformats.org/officeDocument/2006/relationships/image" Target="../media/image3.png"/><Relationship Id="rId1" Type="http://schemas.openxmlformats.org/officeDocument/2006/relationships/tags" Target="../tags/tag933.xml"/><Relationship Id="rId6" Type="http://schemas.openxmlformats.org/officeDocument/2006/relationships/tags" Target="../tags/tag938.xml"/><Relationship Id="rId11" Type="http://schemas.openxmlformats.org/officeDocument/2006/relationships/tags" Target="../tags/tag943.xml"/><Relationship Id="rId5" Type="http://schemas.openxmlformats.org/officeDocument/2006/relationships/tags" Target="../tags/tag937.xml"/><Relationship Id="rId15" Type="http://schemas.openxmlformats.org/officeDocument/2006/relationships/slideLayout" Target="../slideLayouts/slideLayout7.xml"/><Relationship Id="rId10" Type="http://schemas.openxmlformats.org/officeDocument/2006/relationships/tags" Target="../tags/tag942.xml"/><Relationship Id="rId4" Type="http://schemas.openxmlformats.org/officeDocument/2006/relationships/tags" Target="../tags/tag936.xml"/><Relationship Id="rId9" Type="http://schemas.openxmlformats.org/officeDocument/2006/relationships/tags" Target="../tags/tag941.xml"/><Relationship Id="rId14" Type="http://schemas.openxmlformats.org/officeDocument/2006/relationships/tags" Target="../tags/tag946.xml"/></Relationships>
</file>

<file path=ppt/slides/_rels/slide65.xml.rels><?xml version="1.0" encoding="UTF-8" standalone="yes"?>
<Relationships xmlns="http://schemas.openxmlformats.org/package/2006/relationships"><Relationship Id="rId8" Type="http://schemas.openxmlformats.org/officeDocument/2006/relationships/tags" Target="../tags/tag954.xml"/><Relationship Id="rId13" Type="http://schemas.openxmlformats.org/officeDocument/2006/relationships/tags" Target="../tags/tag959.xml"/><Relationship Id="rId3" Type="http://schemas.openxmlformats.org/officeDocument/2006/relationships/tags" Target="../tags/tag949.xml"/><Relationship Id="rId7" Type="http://schemas.openxmlformats.org/officeDocument/2006/relationships/tags" Target="../tags/tag953.xml"/><Relationship Id="rId12" Type="http://schemas.openxmlformats.org/officeDocument/2006/relationships/tags" Target="../tags/tag958.xml"/><Relationship Id="rId17" Type="http://schemas.openxmlformats.org/officeDocument/2006/relationships/image" Target="../media/image4.png"/><Relationship Id="rId2" Type="http://schemas.openxmlformats.org/officeDocument/2006/relationships/tags" Target="../tags/tag948.xml"/><Relationship Id="rId16" Type="http://schemas.openxmlformats.org/officeDocument/2006/relationships/image" Target="../media/image3.png"/><Relationship Id="rId1" Type="http://schemas.openxmlformats.org/officeDocument/2006/relationships/tags" Target="../tags/tag947.xml"/><Relationship Id="rId6" Type="http://schemas.openxmlformats.org/officeDocument/2006/relationships/tags" Target="../tags/tag952.xml"/><Relationship Id="rId11" Type="http://schemas.openxmlformats.org/officeDocument/2006/relationships/tags" Target="../tags/tag957.xml"/><Relationship Id="rId5" Type="http://schemas.openxmlformats.org/officeDocument/2006/relationships/tags" Target="../tags/tag951.xml"/><Relationship Id="rId15" Type="http://schemas.openxmlformats.org/officeDocument/2006/relationships/slideLayout" Target="../slideLayouts/slideLayout7.xml"/><Relationship Id="rId10" Type="http://schemas.openxmlformats.org/officeDocument/2006/relationships/tags" Target="../tags/tag956.xml"/><Relationship Id="rId4" Type="http://schemas.openxmlformats.org/officeDocument/2006/relationships/tags" Target="../tags/tag950.xml"/><Relationship Id="rId9" Type="http://schemas.openxmlformats.org/officeDocument/2006/relationships/tags" Target="../tags/tag955.xml"/><Relationship Id="rId14" Type="http://schemas.openxmlformats.org/officeDocument/2006/relationships/tags" Target="../tags/tag960.xml"/></Relationships>
</file>

<file path=ppt/slides/_rels/slide66.xml.rels><?xml version="1.0" encoding="UTF-8" standalone="yes"?>
<Relationships xmlns="http://schemas.openxmlformats.org/package/2006/relationships"><Relationship Id="rId8" Type="http://schemas.openxmlformats.org/officeDocument/2006/relationships/tags" Target="../tags/tag968.xml"/><Relationship Id="rId13" Type="http://schemas.openxmlformats.org/officeDocument/2006/relationships/tags" Target="../tags/tag973.xml"/><Relationship Id="rId18" Type="http://schemas.openxmlformats.org/officeDocument/2006/relationships/image" Target="../media/image19.png"/><Relationship Id="rId3" Type="http://schemas.openxmlformats.org/officeDocument/2006/relationships/tags" Target="../tags/tag963.xml"/><Relationship Id="rId7" Type="http://schemas.openxmlformats.org/officeDocument/2006/relationships/tags" Target="../tags/tag967.xml"/><Relationship Id="rId12" Type="http://schemas.openxmlformats.org/officeDocument/2006/relationships/tags" Target="../tags/tag972.xml"/><Relationship Id="rId17" Type="http://schemas.openxmlformats.org/officeDocument/2006/relationships/image" Target="../media/image4.png"/><Relationship Id="rId2" Type="http://schemas.openxmlformats.org/officeDocument/2006/relationships/tags" Target="../tags/tag962.xml"/><Relationship Id="rId16" Type="http://schemas.openxmlformats.org/officeDocument/2006/relationships/image" Target="../media/image3.png"/><Relationship Id="rId20" Type="http://schemas.openxmlformats.org/officeDocument/2006/relationships/image" Target="../media/image21.png"/><Relationship Id="rId1" Type="http://schemas.openxmlformats.org/officeDocument/2006/relationships/tags" Target="../tags/tag961.xml"/><Relationship Id="rId6" Type="http://schemas.openxmlformats.org/officeDocument/2006/relationships/tags" Target="../tags/tag966.xml"/><Relationship Id="rId11" Type="http://schemas.openxmlformats.org/officeDocument/2006/relationships/tags" Target="../tags/tag971.xml"/><Relationship Id="rId5" Type="http://schemas.openxmlformats.org/officeDocument/2006/relationships/tags" Target="../tags/tag965.xml"/><Relationship Id="rId15" Type="http://schemas.openxmlformats.org/officeDocument/2006/relationships/slideLayout" Target="../slideLayouts/slideLayout7.xml"/><Relationship Id="rId10" Type="http://schemas.openxmlformats.org/officeDocument/2006/relationships/tags" Target="../tags/tag970.xml"/><Relationship Id="rId19" Type="http://schemas.openxmlformats.org/officeDocument/2006/relationships/image" Target="../media/image20.png"/><Relationship Id="rId4" Type="http://schemas.openxmlformats.org/officeDocument/2006/relationships/tags" Target="../tags/tag964.xml"/><Relationship Id="rId9" Type="http://schemas.openxmlformats.org/officeDocument/2006/relationships/tags" Target="../tags/tag969.xml"/><Relationship Id="rId14" Type="http://schemas.openxmlformats.org/officeDocument/2006/relationships/tags" Target="../tags/tag974.xml"/></Relationships>
</file>

<file path=ppt/slides/_rels/slide67.xml.rels><?xml version="1.0" encoding="UTF-8" standalone="yes"?>
<Relationships xmlns="http://schemas.openxmlformats.org/package/2006/relationships"><Relationship Id="rId8" Type="http://schemas.openxmlformats.org/officeDocument/2006/relationships/tags" Target="../tags/tag982.xml"/><Relationship Id="rId13" Type="http://schemas.openxmlformats.org/officeDocument/2006/relationships/tags" Target="../tags/tag987.xml"/><Relationship Id="rId3" Type="http://schemas.openxmlformats.org/officeDocument/2006/relationships/tags" Target="../tags/tag977.xml"/><Relationship Id="rId7" Type="http://schemas.openxmlformats.org/officeDocument/2006/relationships/tags" Target="../tags/tag981.xml"/><Relationship Id="rId12" Type="http://schemas.openxmlformats.org/officeDocument/2006/relationships/tags" Target="../tags/tag986.xml"/><Relationship Id="rId17" Type="http://schemas.openxmlformats.org/officeDocument/2006/relationships/image" Target="../media/image4.png"/><Relationship Id="rId2" Type="http://schemas.openxmlformats.org/officeDocument/2006/relationships/tags" Target="../tags/tag976.xml"/><Relationship Id="rId16" Type="http://schemas.openxmlformats.org/officeDocument/2006/relationships/image" Target="../media/image3.png"/><Relationship Id="rId1" Type="http://schemas.openxmlformats.org/officeDocument/2006/relationships/tags" Target="../tags/tag975.xml"/><Relationship Id="rId6" Type="http://schemas.openxmlformats.org/officeDocument/2006/relationships/tags" Target="../tags/tag980.xml"/><Relationship Id="rId11" Type="http://schemas.openxmlformats.org/officeDocument/2006/relationships/tags" Target="../tags/tag985.xml"/><Relationship Id="rId5" Type="http://schemas.openxmlformats.org/officeDocument/2006/relationships/tags" Target="../tags/tag979.xml"/><Relationship Id="rId15" Type="http://schemas.openxmlformats.org/officeDocument/2006/relationships/slideLayout" Target="../slideLayouts/slideLayout7.xml"/><Relationship Id="rId10" Type="http://schemas.openxmlformats.org/officeDocument/2006/relationships/tags" Target="../tags/tag984.xml"/><Relationship Id="rId4" Type="http://schemas.openxmlformats.org/officeDocument/2006/relationships/tags" Target="../tags/tag978.xml"/><Relationship Id="rId9" Type="http://schemas.openxmlformats.org/officeDocument/2006/relationships/tags" Target="../tags/tag983.xml"/><Relationship Id="rId14" Type="http://schemas.openxmlformats.org/officeDocument/2006/relationships/tags" Target="../tags/tag988.xml"/></Relationships>
</file>

<file path=ppt/slides/_rels/slide68.xml.rels><?xml version="1.0" encoding="UTF-8" standalone="yes"?>
<Relationships xmlns="http://schemas.openxmlformats.org/package/2006/relationships"><Relationship Id="rId8" Type="http://schemas.openxmlformats.org/officeDocument/2006/relationships/tags" Target="../tags/tag996.xml"/><Relationship Id="rId13" Type="http://schemas.openxmlformats.org/officeDocument/2006/relationships/tags" Target="../tags/tag1001.xml"/><Relationship Id="rId18" Type="http://schemas.openxmlformats.org/officeDocument/2006/relationships/image" Target="../media/image22.png"/><Relationship Id="rId3" Type="http://schemas.openxmlformats.org/officeDocument/2006/relationships/tags" Target="../tags/tag991.xml"/><Relationship Id="rId7" Type="http://schemas.openxmlformats.org/officeDocument/2006/relationships/tags" Target="../tags/tag995.xml"/><Relationship Id="rId12" Type="http://schemas.openxmlformats.org/officeDocument/2006/relationships/tags" Target="../tags/tag1000.xml"/><Relationship Id="rId17" Type="http://schemas.openxmlformats.org/officeDocument/2006/relationships/image" Target="../media/image4.png"/><Relationship Id="rId2" Type="http://schemas.openxmlformats.org/officeDocument/2006/relationships/tags" Target="../tags/tag990.xml"/><Relationship Id="rId16" Type="http://schemas.openxmlformats.org/officeDocument/2006/relationships/image" Target="../media/image3.png"/><Relationship Id="rId1" Type="http://schemas.openxmlformats.org/officeDocument/2006/relationships/tags" Target="../tags/tag989.xml"/><Relationship Id="rId6" Type="http://schemas.openxmlformats.org/officeDocument/2006/relationships/tags" Target="../tags/tag994.xml"/><Relationship Id="rId11" Type="http://schemas.openxmlformats.org/officeDocument/2006/relationships/tags" Target="../tags/tag999.xml"/><Relationship Id="rId5" Type="http://schemas.openxmlformats.org/officeDocument/2006/relationships/tags" Target="../tags/tag993.xml"/><Relationship Id="rId15" Type="http://schemas.openxmlformats.org/officeDocument/2006/relationships/slideLayout" Target="../slideLayouts/slideLayout7.xml"/><Relationship Id="rId10" Type="http://schemas.openxmlformats.org/officeDocument/2006/relationships/tags" Target="../tags/tag998.xml"/><Relationship Id="rId19" Type="http://schemas.openxmlformats.org/officeDocument/2006/relationships/image" Target="../media/image23.png"/><Relationship Id="rId4" Type="http://schemas.openxmlformats.org/officeDocument/2006/relationships/tags" Target="../tags/tag992.xml"/><Relationship Id="rId9" Type="http://schemas.openxmlformats.org/officeDocument/2006/relationships/tags" Target="../tags/tag997.xml"/><Relationship Id="rId14" Type="http://schemas.openxmlformats.org/officeDocument/2006/relationships/tags" Target="../tags/tag1002.xml"/></Relationships>
</file>

<file path=ppt/slides/_rels/slide69.xml.rels><?xml version="1.0" encoding="UTF-8" standalone="yes"?>
<Relationships xmlns="http://schemas.openxmlformats.org/package/2006/relationships"><Relationship Id="rId8" Type="http://schemas.openxmlformats.org/officeDocument/2006/relationships/tags" Target="../tags/tag1010.xml"/><Relationship Id="rId13" Type="http://schemas.openxmlformats.org/officeDocument/2006/relationships/tags" Target="../tags/tag1015.xml"/><Relationship Id="rId18" Type="http://schemas.openxmlformats.org/officeDocument/2006/relationships/image" Target="../media/image24.png"/><Relationship Id="rId3" Type="http://schemas.openxmlformats.org/officeDocument/2006/relationships/tags" Target="../tags/tag1005.xml"/><Relationship Id="rId21" Type="http://schemas.openxmlformats.org/officeDocument/2006/relationships/image" Target="../media/image27.png"/><Relationship Id="rId7" Type="http://schemas.openxmlformats.org/officeDocument/2006/relationships/tags" Target="../tags/tag1009.xml"/><Relationship Id="rId12" Type="http://schemas.openxmlformats.org/officeDocument/2006/relationships/tags" Target="../tags/tag1014.xml"/><Relationship Id="rId17" Type="http://schemas.openxmlformats.org/officeDocument/2006/relationships/image" Target="../media/image4.png"/><Relationship Id="rId2" Type="http://schemas.openxmlformats.org/officeDocument/2006/relationships/tags" Target="../tags/tag1004.xml"/><Relationship Id="rId16" Type="http://schemas.openxmlformats.org/officeDocument/2006/relationships/image" Target="../media/image3.png"/><Relationship Id="rId20" Type="http://schemas.openxmlformats.org/officeDocument/2006/relationships/image" Target="../media/image26.png"/><Relationship Id="rId1" Type="http://schemas.openxmlformats.org/officeDocument/2006/relationships/tags" Target="../tags/tag1003.xml"/><Relationship Id="rId6" Type="http://schemas.openxmlformats.org/officeDocument/2006/relationships/tags" Target="../tags/tag1008.xml"/><Relationship Id="rId11" Type="http://schemas.openxmlformats.org/officeDocument/2006/relationships/tags" Target="../tags/tag1013.xml"/><Relationship Id="rId5" Type="http://schemas.openxmlformats.org/officeDocument/2006/relationships/tags" Target="../tags/tag1007.xml"/><Relationship Id="rId15" Type="http://schemas.openxmlformats.org/officeDocument/2006/relationships/slideLayout" Target="../slideLayouts/slideLayout7.xml"/><Relationship Id="rId10" Type="http://schemas.openxmlformats.org/officeDocument/2006/relationships/tags" Target="../tags/tag1012.xml"/><Relationship Id="rId19" Type="http://schemas.openxmlformats.org/officeDocument/2006/relationships/image" Target="../media/image25.png"/><Relationship Id="rId4" Type="http://schemas.openxmlformats.org/officeDocument/2006/relationships/tags" Target="../tags/tag1006.xml"/><Relationship Id="rId9" Type="http://schemas.openxmlformats.org/officeDocument/2006/relationships/tags" Target="../tags/tag1011.xml"/><Relationship Id="rId14" Type="http://schemas.openxmlformats.org/officeDocument/2006/relationships/tags" Target="../tags/tag1016.xml"/></Relationships>
</file>

<file path=ppt/slides/_rels/slide7.xml.rels><?xml version="1.0" encoding="UTF-8" standalone="yes"?>
<Relationships xmlns="http://schemas.openxmlformats.org/package/2006/relationships"><Relationship Id="rId8" Type="http://schemas.openxmlformats.org/officeDocument/2006/relationships/tags" Target="../tags/tag142.xml"/><Relationship Id="rId13" Type="http://schemas.openxmlformats.org/officeDocument/2006/relationships/tags" Target="../tags/tag147.xml"/><Relationship Id="rId3" Type="http://schemas.openxmlformats.org/officeDocument/2006/relationships/tags" Target="../tags/tag137.xml"/><Relationship Id="rId7" Type="http://schemas.openxmlformats.org/officeDocument/2006/relationships/tags" Target="../tags/tag141.xml"/><Relationship Id="rId12" Type="http://schemas.openxmlformats.org/officeDocument/2006/relationships/tags" Target="../tags/tag146.xml"/><Relationship Id="rId17" Type="http://schemas.openxmlformats.org/officeDocument/2006/relationships/image" Target="../media/image4.png"/><Relationship Id="rId2" Type="http://schemas.openxmlformats.org/officeDocument/2006/relationships/tags" Target="../tags/tag136.xml"/><Relationship Id="rId16" Type="http://schemas.openxmlformats.org/officeDocument/2006/relationships/image" Target="../media/image3.png"/><Relationship Id="rId1" Type="http://schemas.openxmlformats.org/officeDocument/2006/relationships/tags" Target="../tags/tag135.xml"/><Relationship Id="rId6" Type="http://schemas.openxmlformats.org/officeDocument/2006/relationships/tags" Target="../tags/tag140.xml"/><Relationship Id="rId11" Type="http://schemas.openxmlformats.org/officeDocument/2006/relationships/tags" Target="../tags/tag145.xml"/><Relationship Id="rId5" Type="http://schemas.openxmlformats.org/officeDocument/2006/relationships/tags" Target="../tags/tag139.xml"/><Relationship Id="rId15" Type="http://schemas.openxmlformats.org/officeDocument/2006/relationships/slideLayout" Target="../slideLayouts/slideLayout7.xml"/><Relationship Id="rId10" Type="http://schemas.openxmlformats.org/officeDocument/2006/relationships/tags" Target="../tags/tag144.xml"/><Relationship Id="rId4" Type="http://schemas.openxmlformats.org/officeDocument/2006/relationships/tags" Target="../tags/tag138.xml"/><Relationship Id="rId9" Type="http://schemas.openxmlformats.org/officeDocument/2006/relationships/tags" Target="../tags/tag143.xml"/><Relationship Id="rId14" Type="http://schemas.openxmlformats.org/officeDocument/2006/relationships/tags" Target="../tags/tag148.xml"/></Relationships>
</file>

<file path=ppt/slides/_rels/slide70.xml.rels><?xml version="1.0" encoding="UTF-8" standalone="yes"?>
<Relationships xmlns="http://schemas.openxmlformats.org/package/2006/relationships"><Relationship Id="rId8" Type="http://schemas.openxmlformats.org/officeDocument/2006/relationships/tags" Target="../tags/tag1024.xml"/><Relationship Id="rId13" Type="http://schemas.openxmlformats.org/officeDocument/2006/relationships/tags" Target="../tags/tag1029.xml"/><Relationship Id="rId18" Type="http://schemas.openxmlformats.org/officeDocument/2006/relationships/image" Target="../media/image28.png"/><Relationship Id="rId3" Type="http://schemas.openxmlformats.org/officeDocument/2006/relationships/tags" Target="../tags/tag1019.xml"/><Relationship Id="rId7" Type="http://schemas.openxmlformats.org/officeDocument/2006/relationships/tags" Target="../tags/tag1023.xml"/><Relationship Id="rId12" Type="http://schemas.openxmlformats.org/officeDocument/2006/relationships/tags" Target="../tags/tag1028.xml"/><Relationship Id="rId17" Type="http://schemas.openxmlformats.org/officeDocument/2006/relationships/image" Target="../media/image4.png"/><Relationship Id="rId2" Type="http://schemas.openxmlformats.org/officeDocument/2006/relationships/tags" Target="../tags/tag1018.xml"/><Relationship Id="rId16" Type="http://schemas.openxmlformats.org/officeDocument/2006/relationships/image" Target="../media/image3.png"/><Relationship Id="rId1" Type="http://schemas.openxmlformats.org/officeDocument/2006/relationships/tags" Target="../tags/tag1017.xml"/><Relationship Id="rId6" Type="http://schemas.openxmlformats.org/officeDocument/2006/relationships/tags" Target="../tags/tag1022.xml"/><Relationship Id="rId11" Type="http://schemas.openxmlformats.org/officeDocument/2006/relationships/tags" Target="../tags/tag1027.xml"/><Relationship Id="rId5" Type="http://schemas.openxmlformats.org/officeDocument/2006/relationships/tags" Target="../tags/tag1021.xml"/><Relationship Id="rId15" Type="http://schemas.openxmlformats.org/officeDocument/2006/relationships/slideLayout" Target="../slideLayouts/slideLayout7.xml"/><Relationship Id="rId10" Type="http://schemas.openxmlformats.org/officeDocument/2006/relationships/tags" Target="../tags/tag1026.xml"/><Relationship Id="rId4" Type="http://schemas.openxmlformats.org/officeDocument/2006/relationships/tags" Target="../tags/tag1020.xml"/><Relationship Id="rId9" Type="http://schemas.openxmlformats.org/officeDocument/2006/relationships/tags" Target="../tags/tag1025.xml"/><Relationship Id="rId14" Type="http://schemas.openxmlformats.org/officeDocument/2006/relationships/tags" Target="../tags/tag1030.xml"/></Relationships>
</file>

<file path=ppt/slides/_rels/slide71.xml.rels><?xml version="1.0" encoding="UTF-8" standalone="yes"?>
<Relationships xmlns="http://schemas.openxmlformats.org/package/2006/relationships"><Relationship Id="rId8" Type="http://schemas.openxmlformats.org/officeDocument/2006/relationships/tags" Target="../tags/tag1038.xml"/><Relationship Id="rId13" Type="http://schemas.openxmlformats.org/officeDocument/2006/relationships/tags" Target="../tags/tag1043.xml"/><Relationship Id="rId18" Type="http://schemas.openxmlformats.org/officeDocument/2006/relationships/image" Target="../media/image29.png"/><Relationship Id="rId3" Type="http://schemas.openxmlformats.org/officeDocument/2006/relationships/tags" Target="../tags/tag1033.xml"/><Relationship Id="rId7" Type="http://schemas.openxmlformats.org/officeDocument/2006/relationships/tags" Target="../tags/tag1037.xml"/><Relationship Id="rId12" Type="http://schemas.openxmlformats.org/officeDocument/2006/relationships/tags" Target="../tags/tag1042.xml"/><Relationship Id="rId17" Type="http://schemas.openxmlformats.org/officeDocument/2006/relationships/image" Target="../media/image4.png"/><Relationship Id="rId2" Type="http://schemas.openxmlformats.org/officeDocument/2006/relationships/tags" Target="../tags/tag1032.xml"/><Relationship Id="rId16" Type="http://schemas.openxmlformats.org/officeDocument/2006/relationships/image" Target="../media/image3.png"/><Relationship Id="rId1" Type="http://schemas.openxmlformats.org/officeDocument/2006/relationships/tags" Target="../tags/tag1031.xml"/><Relationship Id="rId6" Type="http://schemas.openxmlformats.org/officeDocument/2006/relationships/tags" Target="../tags/tag1036.xml"/><Relationship Id="rId11" Type="http://schemas.openxmlformats.org/officeDocument/2006/relationships/tags" Target="../tags/tag1041.xml"/><Relationship Id="rId5" Type="http://schemas.openxmlformats.org/officeDocument/2006/relationships/tags" Target="../tags/tag1035.xml"/><Relationship Id="rId15" Type="http://schemas.openxmlformats.org/officeDocument/2006/relationships/slideLayout" Target="../slideLayouts/slideLayout7.xml"/><Relationship Id="rId10" Type="http://schemas.openxmlformats.org/officeDocument/2006/relationships/tags" Target="../tags/tag1040.xml"/><Relationship Id="rId4" Type="http://schemas.openxmlformats.org/officeDocument/2006/relationships/tags" Target="../tags/tag1034.xml"/><Relationship Id="rId9" Type="http://schemas.openxmlformats.org/officeDocument/2006/relationships/tags" Target="../tags/tag1039.xml"/><Relationship Id="rId14" Type="http://schemas.openxmlformats.org/officeDocument/2006/relationships/tags" Target="../tags/tag1044.xml"/></Relationships>
</file>

<file path=ppt/slides/_rels/slide72.xml.rels><?xml version="1.0" encoding="UTF-8" standalone="yes"?>
<Relationships xmlns="http://schemas.openxmlformats.org/package/2006/relationships"><Relationship Id="rId8" Type="http://schemas.openxmlformats.org/officeDocument/2006/relationships/tags" Target="../tags/tag1052.xml"/><Relationship Id="rId13" Type="http://schemas.openxmlformats.org/officeDocument/2006/relationships/tags" Target="../tags/tag1057.xml"/><Relationship Id="rId18" Type="http://schemas.openxmlformats.org/officeDocument/2006/relationships/image" Target="../media/image30.png"/><Relationship Id="rId3" Type="http://schemas.openxmlformats.org/officeDocument/2006/relationships/tags" Target="../tags/tag1047.xml"/><Relationship Id="rId7" Type="http://schemas.openxmlformats.org/officeDocument/2006/relationships/tags" Target="../tags/tag1051.xml"/><Relationship Id="rId12" Type="http://schemas.openxmlformats.org/officeDocument/2006/relationships/tags" Target="../tags/tag1056.xml"/><Relationship Id="rId17" Type="http://schemas.openxmlformats.org/officeDocument/2006/relationships/image" Target="../media/image4.png"/><Relationship Id="rId2" Type="http://schemas.openxmlformats.org/officeDocument/2006/relationships/tags" Target="../tags/tag1046.xml"/><Relationship Id="rId16" Type="http://schemas.openxmlformats.org/officeDocument/2006/relationships/image" Target="../media/image3.png"/><Relationship Id="rId1" Type="http://schemas.openxmlformats.org/officeDocument/2006/relationships/tags" Target="../tags/tag1045.xml"/><Relationship Id="rId6" Type="http://schemas.openxmlformats.org/officeDocument/2006/relationships/tags" Target="../tags/tag1050.xml"/><Relationship Id="rId11" Type="http://schemas.openxmlformats.org/officeDocument/2006/relationships/tags" Target="../tags/tag1055.xml"/><Relationship Id="rId5" Type="http://schemas.openxmlformats.org/officeDocument/2006/relationships/tags" Target="../tags/tag1049.xml"/><Relationship Id="rId15" Type="http://schemas.openxmlformats.org/officeDocument/2006/relationships/slideLayout" Target="../slideLayouts/slideLayout7.xml"/><Relationship Id="rId10" Type="http://schemas.openxmlformats.org/officeDocument/2006/relationships/tags" Target="../tags/tag1054.xml"/><Relationship Id="rId19" Type="http://schemas.openxmlformats.org/officeDocument/2006/relationships/image" Target="../media/image31.png"/><Relationship Id="rId4" Type="http://schemas.openxmlformats.org/officeDocument/2006/relationships/tags" Target="../tags/tag1048.xml"/><Relationship Id="rId9" Type="http://schemas.openxmlformats.org/officeDocument/2006/relationships/tags" Target="../tags/tag1053.xml"/><Relationship Id="rId14" Type="http://schemas.openxmlformats.org/officeDocument/2006/relationships/tags" Target="../tags/tag1058.xml"/></Relationships>
</file>

<file path=ppt/slides/_rels/slide73.xml.rels><?xml version="1.0" encoding="UTF-8" standalone="yes"?>
<Relationships xmlns="http://schemas.openxmlformats.org/package/2006/relationships"><Relationship Id="rId8" Type="http://schemas.openxmlformats.org/officeDocument/2006/relationships/tags" Target="../tags/tag1066.xml"/><Relationship Id="rId13" Type="http://schemas.openxmlformats.org/officeDocument/2006/relationships/tags" Target="../tags/tag1071.xml"/><Relationship Id="rId18" Type="http://schemas.openxmlformats.org/officeDocument/2006/relationships/image" Target="../media/image32.png"/><Relationship Id="rId3" Type="http://schemas.openxmlformats.org/officeDocument/2006/relationships/tags" Target="../tags/tag1061.xml"/><Relationship Id="rId7" Type="http://schemas.openxmlformats.org/officeDocument/2006/relationships/tags" Target="../tags/tag1065.xml"/><Relationship Id="rId12" Type="http://schemas.openxmlformats.org/officeDocument/2006/relationships/tags" Target="../tags/tag1070.xml"/><Relationship Id="rId17" Type="http://schemas.openxmlformats.org/officeDocument/2006/relationships/image" Target="../media/image4.png"/><Relationship Id="rId2" Type="http://schemas.openxmlformats.org/officeDocument/2006/relationships/tags" Target="../tags/tag1060.xml"/><Relationship Id="rId16" Type="http://schemas.openxmlformats.org/officeDocument/2006/relationships/image" Target="../media/image3.png"/><Relationship Id="rId1" Type="http://schemas.openxmlformats.org/officeDocument/2006/relationships/tags" Target="../tags/tag1059.xml"/><Relationship Id="rId6" Type="http://schemas.openxmlformats.org/officeDocument/2006/relationships/tags" Target="../tags/tag1064.xml"/><Relationship Id="rId11" Type="http://schemas.openxmlformats.org/officeDocument/2006/relationships/tags" Target="../tags/tag1069.xml"/><Relationship Id="rId5" Type="http://schemas.openxmlformats.org/officeDocument/2006/relationships/tags" Target="../tags/tag1063.xml"/><Relationship Id="rId15" Type="http://schemas.openxmlformats.org/officeDocument/2006/relationships/slideLayout" Target="../slideLayouts/slideLayout7.xml"/><Relationship Id="rId10" Type="http://schemas.openxmlformats.org/officeDocument/2006/relationships/tags" Target="../tags/tag1068.xml"/><Relationship Id="rId4" Type="http://schemas.openxmlformats.org/officeDocument/2006/relationships/tags" Target="../tags/tag1062.xml"/><Relationship Id="rId9" Type="http://schemas.openxmlformats.org/officeDocument/2006/relationships/tags" Target="../tags/tag1067.xml"/><Relationship Id="rId14" Type="http://schemas.openxmlformats.org/officeDocument/2006/relationships/tags" Target="../tags/tag1072.xml"/></Relationships>
</file>

<file path=ppt/slides/_rels/slide74.xml.rels><?xml version="1.0" encoding="UTF-8" standalone="yes"?>
<Relationships xmlns="http://schemas.openxmlformats.org/package/2006/relationships"><Relationship Id="rId8" Type="http://schemas.openxmlformats.org/officeDocument/2006/relationships/tags" Target="../tags/tag1080.xml"/><Relationship Id="rId13" Type="http://schemas.openxmlformats.org/officeDocument/2006/relationships/tags" Target="../tags/tag1085.xml"/><Relationship Id="rId18" Type="http://schemas.openxmlformats.org/officeDocument/2006/relationships/image" Target="../media/image33.png"/><Relationship Id="rId3" Type="http://schemas.openxmlformats.org/officeDocument/2006/relationships/tags" Target="../tags/tag1075.xml"/><Relationship Id="rId7" Type="http://schemas.openxmlformats.org/officeDocument/2006/relationships/tags" Target="../tags/tag1079.xml"/><Relationship Id="rId12" Type="http://schemas.openxmlformats.org/officeDocument/2006/relationships/tags" Target="../tags/tag1084.xml"/><Relationship Id="rId17" Type="http://schemas.openxmlformats.org/officeDocument/2006/relationships/image" Target="../media/image4.png"/><Relationship Id="rId2" Type="http://schemas.openxmlformats.org/officeDocument/2006/relationships/tags" Target="../tags/tag1074.xml"/><Relationship Id="rId16" Type="http://schemas.openxmlformats.org/officeDocument/2006/relationships/image" Target="../media/image3.png"/><Relationship Id="rId1" Type="http://schemas.openxmlformats.org/officeDocument/2006/relationships/tags" Target="../tags/tag1073.xml"/><Relationship Id="rId6" Type="http://schemas.openxmlformats.org/officeDocument/2006/relationships/tags" Target="../tags/tag1078.xml"/><Relationship Id="rId11" Type="http://schemas.openxmlformats.org/officeDocument/2006/relationships/tags" Target="../tags/tag1083.xml"/><Relationship Id="rId5" Type="http://schemas.openxmlformats.org/officeDocument/2006/relationships/tags" Target="../tags/tag1077.xml"/><Relationship Id="rId15" Type="http://schemas.openxmlformats.org/officeDocument/2006/relationships/slideLayout" Target="../slideLayouts/slideLayout7.xml"/><Relationship Id="rId10" Type="http://schemas.openxmlformats.org/officeDocument/2006/relationships/tags" Target="../tags/tag1082.xml"/><Relationship Id="rId19" Type="http://schemas.openxmlformats.org/officeDocument/2006/relationships/image" Target="../media/image34.png"/><Relationship Id="rId4" Type="http://schemas.openxmlformats.org/officeDocument/2006/relationships/tags" Target="../tags/tag1076.xml"/><Relationship Id="rId9" Type="http://schemas.openxmlformats.org/officeDocument/2006/relationships/tags" Target="../tags/tag1081.xml"/><Relationship Id="rId14" Type="http://schemas.openxmlformats.org/officeDocument/2006/relationships/tags" Target="../tags/tag1086.xml"/></Relationships>
</file>

<file path=ppt/slides/_rels/slide75.xml.rels><?xml version="1.0" encoding="UTF-8" standalone="yes"?>
<Relationships xmlns="http://schemas.openxmlformats.org/package/2006/relationships"><Relationship Id="rId8" Type="http://schemas.openxmlformats.org/officeDocument/2006/relationships/tags" Target="../tags/tag1094.xml"/><Relationship Id="rId13" Type="http://schemas.openxmlformats.org/officeDocument/2006/relationships/tags" Target="../tags/tag1099.xml"/><Relationship Id="rId18" Type="http://schemas.openxmlformats.org/officeDocument/2006/relationships/image" Target="../media/image35.png"/><Relationship Id="rId3" Type="http://schemas.openxmlformats.org/officeDocument/2006/relationships/tags" Target="../tags/tag1089.xml"/><Relationship Id="rId7" Type="http://schemas.openxmlformats.org/officeDocument/2006/relationships/tags" Target="../tags/tag1093.xml"/><Relationship Id="rId12" Type="http://schemas.openxmlformats.org/officeDocument/2006/relationships/tags" Target="../tags/tag1098.xml"/><Relationship Id="rId17" Type="http://schemas.openxmlformats.org/officeDocument/2006/relationships/image" Target="../media/image4.png"/><Relationship Id="rId2" Type="http://schemas.openxmlformats.org/officeDocument/2006/relationships/tags" Target="../tags/tag1088.xml"/><Relationship Id="rId16" Type="http://schemas.openxmlformats.org/officeDocument/2006/relationships/image" Target="../media/image3.png"/><Relationship Id="rId1" Type="http://schemas.openxmlformats.org/officeDocument/2006/relationships/tags" Target="../tags/tag1087.xml"/><Relationship Id="rId6" Type="http://schemas.openxmlformats.org/officeDocument/2006/relationships/tags" Target="../tags/tag1092.xml"/><Relationship Id="rId11" Type="http://schemas.openxmlformats.org/officeDocument/2006/relationships/tags" Target="../tags/tag1097.xml"/><Relationship Id="rId5" Type="http://schemas.openxmlformats.org/officeDocument/2006/relationships/tags" Target="../tags/tag1091.xml"/><Relationship Id="rId15" Type="http://schemas.openxmlformats.org/officeDocument/2006/relationships/slideLayout" Target="../slideLayouts/slideLayout7.xml"/><Relationship Id="rId10" Type="http://schemas.openxmlformats.org/officeDocument/2006/relationships/tags" Target="../tags/tag1096.xml"/><Relationship Id="rId4" Type="http://schemas.openxmlformats.org/officeDocument/2006/relationships/tags" Target="../tags/tag1090.xml"/><Relationship Id="rId9" Type="http://schemas.openxmlformats.org/officeDocument/2006/relationships/tags" Target="../tags/tag1095.xml"/><Relationship Id="rId14" Type="http://schemas.openxmlformats.org/officeDocument/2006/relationships/tags" Target="../tags/tag1100.xml"/></Relationships>
</file>

<file path=ppt/slides/_rels/slide76.xml.rels><?xml version="1.0" encoding="UTF-8" standalone="yes"?>
<Relationships xmlns="http://schemas.openxmlformats.org/package/2006/relationships"><Relationship Id="rId8" Type="http://schemas.openxmlformats.org/officeDocument/2006/relationships/tags" Target="../tags/tag1108.xml"/><Relationship Id="rId13" Type="http://schemas.openxmlformats.org/officeDocument/2006/relationships/tags" Target="../tags/tag1113.xml"/><Relationship Id="rId3" Type="http://schemas.openxmlformats.org/officeDocument/2006/relationships/tags" Target="../tags/tag1103.xml"/><Relationship Id="rId7" Type="http://schemas.openxmlformats.org/officeDocument/2006/relationships/tags" Target="../tags/tag1107.xml"/><Relationship Id="rId12" Type="http://schemas.openxmlformats.org/officeDocument/2006/relationships/tags" Target="../tags/tag1112.xml"/><Relationship Id="rId17" Type="http://schemas.openxmlformats.org/officeDocument/2006/relationships/image" Target="../media/image4.png"/><Relationship Id="rId2" Type="http://schemas.openxmlformats.org/officeDocument/2006/relationships/tags" Target="../tags/tag1102.xml"/><Relationship Id="rId16" Type="http://schemas.openxmlformats.org/officeDocument/2006/relationships/image" Target="../media/image3.png"/><Relationship Id="rId1" Type="http://schemas.openxmlformats.org/officeDocument/2006/relationships/tags" Target="../tags/tag1101.xml"/><Relationship Id="rId6" Type="http://schemas.openxmlformats.org/officeDocument/2006/relationships/tags" Target="../tags/tag1106.xml"/><Relationship Id="rId11" Type="http://schemas.openxmlformats.org/officeDocument/2006/relationships/tags" Target="../tags/tag1111.xml"/><Relationship Id="rId5" Type="http://schemas.openxmlformats.org/officeDocument/2006/relationships/tags" Target="../tags/tag1105.xml"/><Relationship Id="rId15" Type="http://schemas.openxmlformats.org/officeDocument/2006/relationships/slideLayout" Target="../slideLayouts/slideLayout7.xml"/><Relationship Id="rId10" Type="http://schemas.openxmlformats.org/officeDocument/2006/relationships/tags" Target="../tags/tag1110.xml"/><Relationship Id="rId4" Type="http://schemas.openxmlformats.org/officeDocument/2006/relationships/tags" Target="../tags/tag1104.xml"/><Relationship Id="rId9" Type="http://schemas.openxmlformats.org/officeDocument/2006/relationships/tags" Target="../tags/tag1109.xml"/><Relationship Id="rId14" Type="http://schemas.openxmlformats.org/officeDocument/2006/relationships/tags" Target="../tags/tag1114.xml"/></Relationships>
</file>

<file path=ppt/slides/_rels/slide77.xml.rels><?xml version="1.0" encoding="UTF-8" standalone="yes"?>
<Relationships xmlns="http://schemas.openxmlformats.org/package/2006/relationships"><Relationship Id="rId8" Type="http://schemas.openxmlformats.org/officeDocument/2006/relationships/tags" Target="../tags/tag1122.xml"/><Relationship Id="rId13" Type="http://schemas.openxmlformats.org/officeDocument/2006/relationships/tags" Target="../tags/tag1127.xml"/><Relationship Id="rId3" Type="http://schemas.openxmlformats.org/officeDocument/2006/relationships/tags" Target="../tags/tag1117.xml"/><Relationship Id="rId7" Type="http://schemas.openxmlformats.org/officeDocument/2006/relationships/tags" Target="../tags/tag1121.xml"/><Relationship Id="rId12" Type="http://schemas.openxmlformats.org/officeDocument/2006/relationships/tags" Target="../tags/tag1126.xml"/><Relationship Id="rId17" Type="http://schemas.openxmlformats.org/officeDocument/2006/relationships/image" Target="../media/image4.png"/><Relationship Id="rId2" Type="http://schemas.openxmlformats.org/officeDocument/2006/relationships/tags" Target="../tags/tag1116.xml"/><Relationship Id="rId16" Type="http://schemas.openxmlformats.org/officeDocument/2006/relationships/image" Target="../media/image3.png"/><Relationship Id="rId1" Type="http://schemas.openxmlformats.org/officeDocument/2006/relationships/tags" Target="../tags/tag1115.xml"/><Relationship Id="rId6" Type="http://schemas.openxmlformats.org/officeDocument/2006/relationships/tags" Target="../tags/tag1120.xml"/><Relationship Id="rId11" Type="http://schemas.openxmlformats.org/officeDocument/2006/relationships/tags" Target="../tags/tag1125.xml"/><Relationship Id="rId5" Type="http://schemas.openxmlformats.org/officeDocument/2006/relationships/tags" Target="../tags/tag1119.xml"/><Relationship Id="rId15" Type="http://schemas.openxmlformats.org/officeDocument/2006/relationships/slideLayout" Target="../slideLayouts/slideLayout7.xml"/><Relationship Id="rId10" Type="http://schemas.openxmlformats.org/officeDocument/2006/relationships/tags" Target="../tags/tag1124.xml"/><Relationship Id="rId4" Type="http://schemas.openxmlformats.org/officeDocument/2006/relationships/tags" Target="../tags/tag1118.xml"/><Relationship Id="rId9" Type="http://schemas.openxmlformats.org/officeDocument/2006/relationships/tags" Target="../tags/tag1123.xml"/><Relationship Id="rId14" Type="http://schemas.openxmlformats.org/officeDocument/2006/relationships/tags" Target="../tags/tag1128.xml"/></Relationships>
</file>

<file path=ppt/slides/_rels/slide78.xml.rels><?xml version="1.0" encoding="UTF-8" standalone="yes"?>
<Relationships xmlns="http://schemas.openxmlformats.org/package/2006/relationships"><Relationship Id="rId8" Type="http://schemas.openxmlformats.org/officeDocument/2006/relationships/tags" Target="../tags/tag1136.xml"/><Relationship Id="rId13" Type="http://schemas.openxmlformats.org/officeDocument/2006/relationships/tags" Target="../tags/tag1141.xml"/><Relationship Id="rId3" Type="http://schemas.openxmlformats.org/officeDocument/2006/relationships/tags" Target="../tags/tag1131.xml"/><Relationship Id="rId7" Type="http://schemas.openxmlformats.org/officeDocument/2006/relationships/tags" Target="../tags/tag1135.xml"/><Relationship Id="rId12" Type="http://schemas.openxmlformats.org/officeDocument/2006/relationships/tags" Target="../tags/tag1140.xml"/><Relationship Id="rId17" Type="http://schemas.openxmlformats.org/officeDocument/2006/relationships/image" Target="../media/image4.png"/><Relationship Id="rId2" Type="http://schemas.openxmlformats.org/officeDocument/2006/relationships/tags" Target="../tags/tag1130.xml"/><Relationship Id="rId16" Type="http://schemas.openxmlformats.org/officeDocument/2006/relationships/image" Target="../media/image3.png"/><Relationship Id="rId1" Type="http://schemas.openxmlformats.org/officeDocument/2006/relationships/tags" Target="../tags/tag1129.xml"/><Relationship Id="rId6" Type="http://schemas.openxmlformats.org/officeDocument/2006/relationships/tags" Target="../tags/tag1134.xml"/><Relationship Id="rId11" Type="http://schemas.openxmlformats.org/officeDocument/2006/relationships/tags" Target="../tags/tag1139.xml"/><Relationship Id="rId5" Type="http://schemas.openxmlformats.org/officeDocument/2006/relationships/tags" Target="../tags/tag1133.xml"/><Relationship Id="rId15" Type="http://schemas.openxmlformats.org/officeDocument/2006/relationships/slideLayout" Target="../slideLayouts/slideLayout7.xml"/><Relationship Id="rId10" Type="http://schemas.openxmlformats.org/officeDocument/2006/relationships/tags" Target="../tags/tag1138.xml"/><Relationship Id="rId4" Type="http://schemas.openxmlformats.org/officeDocument/2006/relationships/tags" Target="../tags/tag1132.xml"/><Relationship Id="rId9" Type="http://schemas.openxmlformats.org/officeDocument/2006/relationships/tags" Target="../tags/tag1137.xml"/><Relationship Id="rId14" Type="http://schemas.openxmlformats.org/officeDocument/2006/relationships/tags" Target="../tags/tag1142.xml"/></Relationships>
</file>

<file path=ppt/slides/_rels/slide79.xml.rels><?xml version="1.0" encoding="UTF-8" standalone="yes"?>
<Relationships xmlns="http://schemas.openxmlformats.org/package/2006/relationships"><Relationship Id="rId8" Type="http://schemas.openxmlformats.org/officeDocument/2006/relationships/tags" Target="../tags/tag1150.xml"/><Relationship Id="rId13" Type="http://schemas.openxmlformats.org/officeDocument/2006/relationships/tags" Target="../tags/tag1155.xml"/><Relationship Id="rId3" Type="http://schemas.openxmlformats.org/officeDocument/2006/relationships/tags" Target="../tags/tag1145.xml"/><Relationship Id="rId7" Type="http://schemas.openxmlformats.org/officeDocument/2006/relationships/tags" Target="../tags/tag1149.xml"/><Relationship Id="rId12" Type="http://schemas.openxmlformats.org/officeDocument/2006/relationships/tags" Target="../tags/tag1154.xml"/><Relationship Id="rId17" Type="http://schemas.openxmlformats.org/officeDocument/2006/relationships/image" Target="../media/image4.png"/><Relationship Id="rId2" Type="http://schemas.openxmlformats.org/officeDocument/2006/relationships/tags" Target="../tags/tag1144.xml"/><Relationship Id="rId16" Type="http://schemas.openxmlformats.org/officeDocument/2006/relationships/image" Target="../media/image3.png"/><Relationship Id="rId1" Type="http://schemas.openxmlformats.org/officeDocument/2006/relationships/tags" Target="../tags/tag1143.xml"/><Relationship Id="rId6" Type="http://schemas.openxmlformats.org/officeDocument/2006/relationships/tags" Target="../tags/tag1148.xml"/><Relationship Id="rId11" Type="http://schemas.openxmlformats.org/officeDocument/2006/relationships/tags" Target="../tags/tag1153.xml"/><Relationship Id="rId5" Type="http://schemas.openxmlformats.org/officeDocument/2006/relationships/tags" Target="../tags/tag1147.xml"/><Relationship Id="rId15" Type="http://schemas.openxmlformats.org/officeDocument/2006/relationships/slideLayout" Target="../slideLayouts/slideLayout7.xml"/><Relationship Id="rId10" Type="http://schemas.openxmlformats.org/officeDocument/2006/relationships/tags" Target="../tags/tag1152.xml"/><Relationship Id="rId4" Type="http://schemas.openxmlformats.org/officeDocument/2006/relationships/tags" Target="../tags/tag1146.xml"/><Relationship Id="rId9" Type="http://schemas.openxmlformats.org/officeDocument/2006/relationships/tags" Target="../tags/tag1151.xml"/><Relationship Id="rId14" Type="http://schemas.openxmlformats.org/officeDocument/2006/relationships/tags" Target="../tags/tag1156.xml"/></Relationships>
</file>

<file path=ppt/slides/_rels/slide8.xml.rels><?xml version="1.0" encoding="UTF-8" standalone="yes"?>
<Relationships xmlns="http://schemas.openxmlformats.org/package/2006/relationships"><Relationship Id="rId8" Type="http://schemas.openxmlformats.org/officeDocument/2006/relationships/tags" Target="../tags/tag156.xml"/><Relationship Id="rId13" Type="http://schemas.openxmlformats.org/officeDocument/2006/relationships/tags" Target="../tags/tag161.xml"/><Relationship Id="rId18" Type="http://schemas.openxmlformats.org/officeDocument/2006/relationships/image" Target="../media/image5.png"/><Relationship Id="rId3" Type="http://schemas.openxmlformats.org/officeDocument/2006/relationships/tags" Target="../tags/tag151.xml"/><Relationship Id="rId7" Type="http://schemas.openxmlformats.org/officeDocument/2006/relationships/tags" Target="../tags/tag155.xml"/><Relationship Id="rId12" Type="http://schemas.openxmlformats.org/officeDocument/2006/relationships/tags" Target="../tags/tag160.xml"/><Relationship Id="rId17" Type="http://schemas.openxmlformats.org/officeDocument/2006/relationships/image" Target="../media/image4.png"/><Relationship Id="rId2" Type="http://schemas.openxmlformats.org/officeDocument/2006/relationships/tags" Target="../tags/tag150.xml"/><Relationship Id="rId16" Type="http://schemas.openxmlformats.org/officeDocument/2006/relationships/image" Target="../media/image3.png"/><Relationship Id="rId1" Type="http://schemas.openxmlformats.org/officeDocument/2006/relationships/tags" Target="../tags/tag149.xml"/><Relationship Id="rId6" Type="http://schemas.openxmlformats.org/officeDocument/2006/relationships/tags" Target="../tags/tag154.xml"/><Relationship Id="rId11" Type="http://schemas.openxmlformats.org/officeDocument/2006/relationships/tags" Target="../tags/tag159.xml"/><Relationship Id="rId5" Type="http://schemas.openxmlformats.org/officeDocument/2006/relationships/tags" Target="../tags/tag153.xml"/><Relationship Id="rId15" Type="http://schemas.openxmlformats.org/officeDocument/2006/relationships/slideLayout" Target="../slideLayouts/slideLayout7.xml"/><Relationship Id="rId10" Type="http://schemas.openxmlformats.org/officeDocument/2006/relationships/tags" Target="../tags/tag158.xml"/><Relationship Id="rId4" Type="http://schemas.openxmlformats.org/officeDocument/2006/relationships/tags" Target="../tags/tag152.xml"/><Relationship Id="rId9" Type="http://schemas.openxmlformats.org/officeDocument/2006/relationships/tags" Target="../tags/tag157.xml"/><Relationship Id="rId14" Type="http://schemas.openxmlformats.org/officeDocument/2006/relationships/tags" Target="../tags/tag162.xml"/></Relationships>
</file>

<file path=ppt/slides/_rels/slide80.xml.rels><?xml version="1.0" encoding="UTF-8" standalone="yes"?>
<Relationships xmlns="http://schemas.openxmlformats.org/package/2006/relationships"><Relationship Id="rId8" Type="http://schemas.openxmlformats.org/officeDocument/2006/relationships/tags" Target="../tags/tag1164.xml"/><Relationship Id="rId13" Type="http://schemas.openxmlformats.org/officeDocument/2006/relationships/tags" Target="../tags/tag1169.xml"/><Relationship Id="rId3" Type="http://schemas.openxmlformats.org/officeDocument/2006/relationships/tags" Target="../tags/tag1159.xml"/><Relationship Id="rId7" Type="http://schemas.openxmlformats.org/officeDocument/2006/relationships/tags" Target="../tags/tag1163.xml"/><Relationship Id="rId12" Type="http://schemas.openxmlformats.org/officeDocument/2006/relationships/tags" Target="../tags/tag1168.xml"/><Relationship Id="rId17" Type="http://schemas.openxmlformats.org/officeDocument/2006/relationships/image" Target="../media/image4.png"/><Relationship Id="rId2" Type="http://schemas.openxmlformats.org/officeDocument/2006/relationships/tags" Target="../tags/tag1158.xml"/><Relationship Id="rId16" Type="http://schemas.openxmlformats.org/officeDocument/2006/relationships/image" Target="../media/image3.png"/><Relationship Id="rId1" Type="http://schemas.openxmlformats.org/officeDocument/2006/relationships/tags" Target="../tags/tag1157.xml"/><Relationship Id="rId6" Type="http://schemas.openxmlformats.org/officeDocument/2006/relationships/tags" Target="../tags/tag1162.xml"/><Relationship Id="rId11" Type="http://schemas.openxmlformats.org/officeDocument/2006/relationships/tags" Target="../tags/tag1167.xml"/><Relationship Id="rId5" Type="http://schemas.openxmlformats.org/officeDocument/2006/relationships/tags" Target="../tags/tag1161.xml"/><Relationship Id="rId15" Type="http://schemas.openxmlformats.org/officeDocument/2006/relationships/slideLayout" Target="../slideLayouts/slideLayout7.xml"/><Relationship Id="rId10" Type="http://schemas.openxmlformats.org/officeDocument/2006/relationships/tags" Target="../tags/tag1166.xml"/><Relationship Id="rId4" Type="http://schemas.openxmlformats.org/officeDocument/2006/relationships/tags" Target="../tags/tag1160.xml"/><Relationship Id="rId9" Type="http://schemas.openxmlformats.org/officeDocument/2006/relationships/tags" Target="../tags/tag1165.xml"/><Relationship Id="rId14" Type="http://schemas.openxmlformats.org/officeDocument/2006/relationships/tags" Target="../tags/tag1170.xml"/></Relationships>
</file>

<file path=ppt/slides/_rels/slide81.xml.rels><?xml version="1.0" encoding="UTF-8" standalone="yes"?>
<Relationships xmlns="http://schemas.openxmlformats.org/package/2006/relationships"><Relationship Id="rId8" Type="http://schemas.openxmlformats.org/officeDocument/2006/relationships/tags" Target="../tags/tag1178.xml"/><Relationship Id="rId13" Type="http://schemas.openxmlformats.org/officeDocument/2006/relationships/tags" Target="../tags/tag1183.xml"/><Relationship Id="rId3" Type="http://schemas.openxmlformats.org/officeDocument/2006/relationships/tags" Target="../tags/tag1173.xml"/><Relationship Id="rId7" Type="http://schemas.openxmlformats.org/officeDocument/2006/relationships/tags" Target="../tags/tag1177.xml"/><Relationship Id="rId12" Type="http://schemas.openxmlformats.org/officeDocument/2006/relationships/tags" Target="../tags/tag1182.xml"/><Relationship Id="rId17" Type="http://schemas.openxmlformats.org/officeDocument/2006/relationships/image" Target="../media/image4.png"/><Relationship Id="rId2" Type="http://schemas.openxmlformats.org/officeDocument/2006/relationships/tags" Target="../tags/tag1172.xml"/><Relationship Id="rId16" Type="http://schemas.openxmlformats.org/officeDocument/2006/relationships/image" Target="../media/image3.png"/><Relationship Id="rId1" Type="http://schemas.openxmlformats.org/officeDocument/2006/relationships/tags" Target="../tags/tag1171.xml"/><Relationship Id="rId6" Type="http://schemas.openxmlformats.org/officeDocument/2006/relationships/tags" Target="../tags/tag1176.xml"/><Relationship Id="rId11" Type="http://schemas.openxmlformats.org/officeDocument/2006/relationships/tags" Target="../tags/tag1181.xml"/><Relationship Id="rId5" Type="http://schemas.openxmlformats.org/officeDocument/2006/relationships/tags" Target="../tags/tag1175.xml"/><Relationship Id="rId15" Type="http://schemas.openxmlformats.org/officeDocument/2006/relationships/slideLayout" Target="../slideLayouts/slideLayout7.xml"/><Relationship Id="rId10" Type="http://schemas.openxmlformats.org/officeDocument/2006/relationships/tags" Target="../tags/tag1180.xml"/><Relationship Id="rId4" Type="http://schemas.openxmlformats.org/officeDocument/2006/relationships/tags" Target="../tags/tag1174.xml"/><Relationship Id="rId9" Type="http://schemas.openxmlformats.org/officeDocument/2006/relationships/tags" Target="../tags/tag1179.xml"/><Relationship Id="rId14" Type="http://schemas.openxmlformats.org/officeDocument/2006/relationships/tags" Target="../tags/tag1184.xml"/></Relationships>
</file>

<file path=ppt/slides/_rels/slide82.xml.rels><?xml version="1.0" encoding="UTF-8" standalone="yes"?>
<Relationships xmlns="http://schemas.openxmlformats.org/package/2006/relationships"><Relationship Id="rId8" Type="http://schemas.openxmlformats.org/officeDocument/2006/relationships/tags" Target="../tags/tag1192.xml"/><Relationship Id="rId13" Type="http://schemas.openxmlformats.org/officeDocument/2006/relationships/tags" Target="../tags/tag1197.xml"/><Relationship Id="rId3" Type="http://schemas.openxmlformats.org/officeDocument/2006/relationships/tags" Target="../tags/tag1187.xml"/><Relationship Id="rId7" Type="http://schemas.openxmlformats.org/officeDocument/2006/relationships/tags" Target="../tags/tag1191.xml"/><Relationship Id="rId12" Type="http://schemas.openxmlformats.org/officeDocument/2006/relationships/tags" Target="../tags/tag1196.xml"/><Relationship Id="rId17" Type="http://schemas.openxmlformats.org/officeDocument/2006/relationships/image" Target="../media/image4.png"/><Relationship Id="rId2" Type="http://schemas.openxmlformats.org/officeDocument/2006/relationships/tags" Target="../tags/tag1186.xml"/><Relationship Id="rId16" Type="http://schemas.openxmlformats.org/officeDocument/2006/relationships/image" Target="../media/image3.png"/><Relationship Id="rId1" Type="http://schemas.openxmlformats.org/officeDocument/2006/relationships/tags" Target="../tags/tag1185.xml"/><Relationship Id="rId6" Type="http://schemas.openxmlformats.org/officeDocument/2006/relationships/tags" Target="../tags/tag1190.xml"/><Relationship Id="rId11" Type="http://schemas.openxmlformats.org/officeDocument/2006/relationships/tags" Target="../tags/tag1195.xml"/><Relationship Id="rId5" Type="http://schemas.openxmlformats.org/officeDocument/2006/relationships/tags" Target="../tags/tag1189.xml"/><Relationship Id="rId15" Type="http://schemas.openxmlformats.org/officeDocument/2006/relationships/slideLayout" Target="../slideLayouts/slideLayout7.xml"/><Relationship Id="rId10" Type="http://schemas.openxmlformats.org/officeDocument/2006/relationships/tags" Target="../tags/tag1194.xml"/><Relationship Id="rId4" Type="http://schemas.openxmlformats.org/officeDocument/2006/relationships/tags" Target="../tags/tag1188.xml"/><Relationship Id="rId9" Type="http://schemas.openxmlformats.org/officeDocument/2006/relationships/tags" Target="../tags/tag1193.xml"/><Relationship Id="rId14" Type="http://schemas.openxmlformats.org/officeDocument/2006/relationships/tags" Target="../tags/tag1198.xml"/></Relationships>
</file>

<file path=ppt/slides/_rels/slide83.xml.rels><?xml version="1.0" encoding="UTF-8" standalone="yes"?>
<Relationships xmlns="http://schemas.openxmlformats.org/package/2006/relationships"><Relationship Id="rId8" Type="http://schemas.openxmlformats.org/officeDocument/2006/relationships/tags" Target="../tags/tag1206.xml"/><Relationship Id="rId13" Type="http://schemas.openxmlformats.org/officeDocument/2006/relationships/tags" Target="../tags/tag1211.xml"/><Relationship Id="rId3" Type="http://schemas.openxmlformats.org/officeDocument/2006/relationships/tags" Target="../tags/tag1201.xml"/><Relationship Id="rId7" Type="http://schemas.openxmlformats.org/officeDocument/2006/relationships/tags" Target="../tags/tag1205.xml"/><Relationship Id="rId12" Type="http://schemas.openxmlformats.org/officeDocument/2006/relationships/tags" Target="../tags/tag1210.xml"/><Relationship Id="rId17" Type="http://schemas.openxmlformats.org/officeDocument/2006/relationships/image" Target="../media/image4.png"/><Relationship Id="rId2" Type="http://schemas.openxmlformats.org/officeDocument/2006/relationships/tags" Target="../tags/tag1200.xml"/><Relationship Id="rId16" Type="http://schemas.openxmlformats.org/officeDocument/2006/relationships/image" Target="../media/image3.png"/><Relationship Id="rId1" Type="http://schemas.openxmlformats.org/officeDocument/2006/relationships/tags" Target="../tags/tag1199.xml"/><Relationship Id="rId6" Type="http://schemas.openxmlformats.org/officeDocument/2006/relationships/tags" Target="../tags/tag1204.xml"/><Relationship Id="rId11" Type="http://schemas.openxmlformats.org/officeDocument/2006/relationships/tags" Target="../tags/tag1209.xml"/><Relationship Id="rId5" Type="http://schemas.openxmlformats.org/officeDocument/2006/relationships/tags" Target="../tags/tag1203.xml"/><Relationship Id="rId15" Type="http://schemas.openxmlformats.org/officeDocument/2006/relationships/slideLayout" Target="../slideLayouts/slideLayout7.xml"/><Relationship Id="rId10" Type="http://schemas.openxmlformats.org/officeDocument/2006/relationships/tags" Target="../tags/tag1208.xml"/><Relationship Id="rId4" Type="http://schemas.openxmlformats.org/officeDocument/2006/relationships/tags" Target="../tags/tag1202.xml"/><Relationship Id="rId9" Type="http://schemas.openxmlformats.org/officeDocument/2006/relationships/tags" Target="../tags/tag1207.xml"/><Relationship Id="rId14" Type="http://schemas.openxmlformats.org/officeDocument/2006/relationships/tags" Target="../tags/tag1212.xml"/></Relationships>
</file>

<file path=ppt/slides/_rels/slide84.xml.rels><?xml version="1.0" encoding="UTF-8" standalone="yes"?>
<Relationships xmlns="http://schemas.openxmlformats.org/package/2006/relationships"><Relationship Id="rId8" Type="http://schemas.openxmlformats.org/officeDocument/2006/relationships/tags" Target="../tags/tag1220.xml"/><Relationship Id="rId13" Type="http://schemas.openxmlformats.org/officeDocument/2006/relationships/tags" Target="../tags/tag1225.xml"/><Relationship Id="rId18" Type="http://schemas.openxmlformats.org/officeDocument/2006/relationships/image" Target="../media/image36.png"/><Relationship Id="rId3" Type="http://schemas.openxmlformats.org/officeDocument/2006/relationships/tags" Target="../tags/tag1215.xml"/><Relationship Id="rId7" Type="http://schemas.openxmlformats.org/officeDocument/2006/relationships/tags" Target="../tags/tag1219.xml"/><Relationship Id="rId12" Type="http://schemas.openxmlformats.org/officeDocument/2006/relationships/tags" Target="../tags/tag1224.xml"/><Relationship Id="rId17" Type="http://schemas.openxmlformats.org/officeDocument/2006/relationships/image" Target="../media/image4.png"/><Relationship Id="rId2" Type="http://schemas.openxmlformats.org/officeDocument/2006/relationships/tags" Target="../tags/tag1214.xml"/><Relationship Id="rId16" Type="http://schemas.openxmlformats.org/officeDocument/2006/relationships/image" Target="../media/image3.png"/><Relationship Id="rId1" Type="http://schemas.openxmlformats.org/officeDocument/2006/relationships/tags" Target="../tags/tag1213.xml"/><Relationship Id="rId6" Type="http://schemas.openxmlformats.org/officeDocument/2006/relationships/tags" Target="../tags/tag1218.xml"/><Relationship Id="rId11" Type="http://schemas.openxmlformats.org/officeDocument/2006/relationships/tags" Target="../tags/tag1223.xml"/><Relationship Id="rId5" Type="http://schemas.openxmlformats.org/officeDocument/2006/relationships/tags" Target="../tags/tag1217.xml"/><Relationship Id="rId15" Type="http://schemas.openxmlformats.org/officeDocument/2006/relationships/slideLayout" Target="../slideLayouts/slideLayout7.xml"/><Relationship Id="rId10" Type="http://schemas.openxmlformats.org/officeDocument/2006/relationships/tags" Target="../tags/tag1222.xml"/><Relationship Id="rId4" Type="http://schemas.openxmlformats.org/officeDocument/2006/relationships/tags" Target="../tags/tag1216.xml"/><Relationship Id="rId9" Type="http://schemas.openxmlformats.org/officeDocument/2006/relationships/tags" Target="../tags/tag1221.xml"/><Relationship Id="rId14" Type="http://schemas.openxmlformats.org/officeDocument/2006/relationships/tags" Target="../tags/tag1226.xml"/></Relationships>
</file>

<file path=ppt/slides/_rels/slide85.xml.rels><?xml version="1.0" encoding="UTF-8" standalone="yes"?>
<Relationships xmlns="http://schemas.openxmlformats.org/package/2006/relationships"><Relationship Id="rId8" Type="http://schemas.openxmlformats.org/officeDocument/2006/relationships/tags" Target="../tags/tag1234.xml"/><Relationship Id="rId13" Type="http://schemas.openxmlformats.org/officeDocument/2006/relationships/tags" Target="../tags/tag1239.xml"/><Relationship Id="rId18" Type="http://schemas.openxmlformats.org/officeDocument/2006/relationships/image" Target="../media/image37.png"/><Relationship Id="rId3" Type="http://schemas.openxmlformats.org/officeDocument/2006/relationships/tags" Target="../tags/tag1229.xml"/><Relationship Id="rId7" Type="http://schemas.openxmlformats.org/officeDocument/2006/relationships/tags" Target="../tags/tag1233.xml"/><Relationship Id="rId12" Type="http://schemas.openxmlformats.org/officeDocument/2006/relationships/tags" Target="../tags/tag1238.xml"/><Relationship Id="rId17" Type="http://schemas.openxmlformats.org/officeDocument/2006/relationships/image" Target="../media/image4.png"/><Relationship Id="rId2" Type="http://schemas.openxmlformats.org/officeDocument/2006/relationships/tags" Target="../tags/tag1228.xml"/><Relationship Id="rId16" Type="http://schemas.openxmlformats.org/officeDocument/2006/relationships/image" Target="../media/image3.png"/><Relationship Id="rId1" Type="http://schemas.openxmlformats.org/officeDocument/2006/relationships/tags" Target="../tags/tag1227.xml"/><Relationship Id="rId6" Type="http://schemas.openxmlformats.org/officeDocument/2006/relationships/tags" Target="../tags/tag1232.xml"/><Relationship Id="rId11" Type="http://schemas.openxmlformats.org/officeDocument/2006/relationships/tags" Target="../tags/tag1237.xml"/><Relationship Id="rId5" Type="http://schemas.openxmlformats.org/officeDocument/2006/relationships/tags" Target="../tags/tag1231.xml"/><Relationship Id="rId15" Type="http://schemas.openxmlformats.org/officeDocument/2006/relationships/slideLayout" Target="../slideLayouts/slideLayout7.xml"/><Relationship Id="rId10" Type="http://schemas.openxmlformats.org/officeDocument/2006/relationships/tags" Target="../tags/tag1236.xml"/><Relationship Id="rId4" Type="http://schemas.openxmlformats.org/officeDocument/2006/relationships/tags" Target="../tags/tag1230.xml"/><Relationship Id="rId9" Type="http://schemas.openxmlformats.org/officeDocument/2006/relationships/tags" Target="../tags/tag1235.xml"/><Relationship Id="rId14" Type="http://schemas.openxmlformats.org/officeDocument/2006/relationships/tags" Target="../tags/tag1240.xml"/></Relationships>
</file>

<file path=ppt/slides/_rels/slide86.xml.rels><?xml version="1.0" encoding="UTF-8" standalone="yes"?>
<Relationships xmlns="http://schemas.openxmlformats.org/package/2006/relationships"><Relationship Id="rId8" Type="http://schemas.openxmlformats.org/officeDocument/2006/relationships/tags" Target="../tags/tag1248.xml"/><Relationship Id="rId13" Type="http://schemas.openxmlformats.org/officeDocument/2006/relationships/tags" Target="../tags/tag1253.xml"/><Relationship Id="rId3" Type="http://schemas.openxmlformats.org/officeDocument/2006/relationships/tags" Target="../tags/tag1243.xml"/><Relationship Id="rId7" Type="http://schemas.openxmlformats.org/officeDocument/2006/relationships/tags" Target="../tags/tag1247.xml"/><Relationship Id="rId12" Type="http://schemas.openxmlformats.org/officeDocument/2006/relationships/tags" Target="../tags/tag1252.xml"/><Relationship Id="rId17" Type="http://schemas.openxmlformats.org/officeDocument/2006/relationships/image" Target="../media/image4.png"/><Relationship Id="rId2" Type="http://schemas.openxmlformats.org/officeDocument/2006/relationships/tags" Target="../tags/tag1242.xml"/><Relationship Id="rId16" Type="http://schemas.openxmlformats.org/officeDocument/2006/relationships/image" Target="../media/image3.png"/><Relationship Id="rId1" Type="http://schemas.openxmlformats.org/officeDocument/2006/relationships/tags" Target="../tags/tag1241.xml"/><Relationship Id="rId6" Type="http://schemas.openxmlformats.org/officeDocument/2006/relationships/tags" Target="../tags/tag1246.xml"/><Relationship Id="rId11" Type="http://schemas.openxmlformats.org/officeDocument/2006/relationships/tags" Target="../tags/tag1251.xml"/><Relationship Id="rId5" Type="http://schemas.openxmlformats.org/officeDocument/2006/relationships/tags" Target="../tags/tag1245.xml"/><Relationship Id="rId15" Type="http://schemas.openxmlformats.org/officeDocument/2006/relationships/slideLayout" Target="../slideLayouts/slideLayout7.xml"/><Relationship Id="rId10" Type="http://schemas.openxmlformats.org/officeDocument/2006/relationships/tags" Target="../tags/tag1250.xml"/><Relationship Id="rId4" Type="http://schemas.openxmlformats.org/officeDocument/2006/relationships/tags" Target="../tags/tag1244.xml"/><Relationship Id="rId9" Type="http://schemas.openxmlformats.org/officeDocument/2006/relationships/tags" Target="../tags/tag1249.xml"/><Relationship Id="rId14" Type="http://schemas.openxmlformats.org/officeDocument/2006/relationships/tags" Target="../tags/tag1254.xml"/></Relationships>
</file>

<file path=ppt/slides/_rels/slide87.xml.rels><?xml version="1.0" encoding="UTF-8" standalone="yes"?>
<Relationships xmlns="http://schemas.openxmlformats.org/package/2006/relationships"><Relationship Id="rId8" Type="http://schemas.openxmlformats.org/officeDocument/2006/relationships/tags" Target="../tags/tag1262.xml"/><Relationship Id="rId13" Type="http://schemas.openxmlformats.org/officeDocument/2006/relationships/tags" Target="../tags/tag1267.xml"/><Relationship Id="rId3" Type="http://schemas.openxmlformats.org/officeDocument/2006/relationships/tags" Target="../tags/tag1257.xml"/><Relationship Id="rId7" Type="http://schemas.openxmlformats.org/officeDocument/2006/relationships/tags" Target="../tags/tag1261.xml"/><Relationship Id="rId12" Type="http://schemas.openxmlformats.org/officeDocument/2006/relationships/tags" Target="../tags/tag1266.xml"/><Relationship Id="rId17" Type="http://schemas.openxmlformats.org/officeDocument/2006/relationships/image" Target="../media/image4.png"/><Relationship Id="rId2" Type="http://schemas.openxmlformats.org/officeDocument/2006/relationships/tags" Target="../tags/tag1256.xml"/><Relationship Id="rId16" Type="http://schemas.openxmlformats.org/officeDocument/2006/relationships/image" Target="../media/image3.png"/><Relationship Id="rId1" Type="http://schemas.openxmlformats.org/officeDocument/2006/relationships/tags" Target="../tags/tag1255.xml"/><Relationship Id="rId6" Type="http://schemas.openxmlformats.org/officeDocument/2006/relationships/tags" Target="../tags/tag1260.xml"/><Relationship Id="rId11" Type="http://schemas.openxmlformats.org/officeDocument/2006/relationships/tags" Target="../tags/tag1265.xml"/><Relationship Id="rId5" Type="http://schemas.openxmlformats.org/officeDocument/2006/relationships/tags" Target="../tags/tag1259.xml"/><Relationship Id="rId15" Type="http://schemas.openxmlformats.org/officeDocument/2006/relationships/slideLayout" Target="../slideLayouts/slideLayout7.xml"/><Relationship Id="rId10" Type="http://schemas.openxmlformats.org/officeDocument/2006/relationships/tags" Target="../tags/tag1264.xml"/><Relationship Id="rId4" Type="http://schemas.openxmlformats.org/officeDocument/2006/relationships/tags" Target="../tags/tag1258.xml"/><Relationship Id="rId9" Type="http://schemas.openxmlformats.org/officeDocument/2006/relationships/tags" Target="../tags/tag1263.xml"/><Relationship Id="rId14" Type="http://schemas.openxmlformats.org/officeDocument/2006/relationships/tags" Target="../tags/tag1268.xml"/></Relationships>
</file>

<file path=ppt/slides/_rels/slide88.xml.rels><?xml version="1.0" encoding="UTF-8" standalone="yes"?>
<Relationships xmlns="http://schemas.openxmlformats.org/package/2006/relationships"><Relationship Id="rId8" Type="http://schemas.openxmlformats.org/officeDocument/2006/relationships/tags" Target="../tags/tag1276.xml"/><Relationship Id="rId13" Type="http://schemas.openxmlformats.org/officeDocument/2006/relationships/tags" Target="../tags/tag1281.xml"/><Relationship Id="rId3" Type="http://schemas.openxmlformats.org/officeDocument/2006/relationships/tags" Target="../tags/tag1271.xml"/><Relationship Id="rId7" Type="http://schemas.openxmlformats.org/officeDocument/2006/relationships/tags" Target="../tags/tag1275.xml"/><Relationship Id="rId12" Type="http://schemas.openxmlformats.org/officeDocument/2006/relationships/tags" Target="../tags/tag1280.xml"/><Relationship Id="rId17" Type="http://schemas.openxmlformats.org/officeDocument/2006/relationships/image" Target="../media/image4.png"/><Relationship Id="rId2" Type="http://schemas.openxmlformats.org/officeDocument/2006/relationships/tags" Target="../tags/tag1270.xml"/><Relationship Id="rId16" Type="http://schemas.openxmlformats.org/officeDocument/2006/relationships/image" Target="../media/image3.png"/><Relationship Id="rId1" Type="http://schemas.openxmlformats.org/officeDocument/2006/relationships/tags" Target="../tags/tag1269.xml"/><Relationship Id="rId6" Type="http://schemas.openxmlformats.org/officeDocument/2006/relationships/tags" Target="../tags/tag1274.xml"/><Relationship Id="rId11" Type="http://schemas.openxmlformats.org/officeDocument/2006/relationships/tags" Target="../tags/tag1279.xml"/><Relationship Id="rId5" Type="http://schemas.openxmlformats.org/officeDocument/2006/relationships/tags" Target="../tags/tag1273.xml"/><Relationship Id="rId15" Type="http://schemas.openxmlformats.org/officeDocument/2006/relationships/slideLayout" Target="../slideLayouts/slideLayout7.xml"/><Relationship Id="rId10" Type="http://schemas.openxmlformats.org/officeDocument/2006/relationships/tags" Target="../tags/tag1278.xml"/><Relationship Id="rId4" Type="http://schemas.openxmlformats.org/officeDocument/2006/relationships/tags" Target="../tags/tag1272.xml"/><Relationship Id="rId9" Type="http://schemas.openxmlformats.org/officeDocument/2006/relationships/tags" Target="../tags/tag1277.xml"/><Relationship Id="rId14" Type="http://schemas.openxmlformats.org/officeDocument/2006/relationships/tags" Target="../tags/tag1282.xml"/></Relationships>
</file>

<file path=ppt/slides/_rels/slide89.xml.rels><?xml version="1.0" encoding="UTF-8" standalone="yes"?>
<Relationships xmlns="http://schemas.openxmlformats.org/package/2006/relationships"><Relationship Id="rId8" Type="http://schemas.openxmlformats.org/officeDocument/2006/relationships/tags" Target="../tags/tag1290.xml"/><Relationship Id="rId13" Type="http://schemas.openxmlformats.org/officeDocument/2006/relationships/tags" Target="../tags/tag1295.xml"/><Relationship Id="rId18" Type="http://schemas.openxmlformats.org/officeDocument/2006/relationships/image" Target="../media/image38.png"/><Relationship Id="rId3" Type="http://schemas.openxmlformats.org/officeDocument/2006/relationships/tags" Target="../tags/tag1285.xml"/><Relationship Id="rId7" Type="http://schemas.openxmlformats.org/officeDocument/2006/relationships/tags" Target="../tags/tag1289.xml"/><Relationship Id="rId12" Type="http://schemas.openxmlformats.org/officeDocument/2006/relationships/tags" Target="../tags/tag1294.xml"/><Relationship Id="rId17" Type="http://schemas.openxmlformats.org/officeDocument/2006/relationships/image" Target="../media/image4.png"/><Relationship Id="rId2" Type="http://schemas.openxmlformats.org/officeDocument/2006/relationships/tags" Target="../tags/tag1284.xml"/><Relationship Id="rId16" Type="http://schemas.openxmlformats.org/officeDocument/2006/relationships/image" Target="../media/image3.png"/><Relationship Id="rId1" Type="http://schemas.openxmlformats.org/officeDocument/2006/relationships/tags" Target="../tags/tag1283.xml"/><Relationship Id="rId6" Type="http://schemas.openxmlformats.org/officeDocument/2006/relationships/tags" Target="../tags/tag1288.xml"/><Relationship Id="rId11" Type="http://schemas.openxmlformats.org/officeDocument/2006/relationships/tags" Target="../tags/tag1293.xml"/><Relationship Id="rId5" Type="http://schemas.openxmlformats.org/officeDocument/2006/relationships/tags" Target="../tags/tag1287.xml"/><Relationship Id="rId15" Type="http://schemas.openxmlformats.org/officeDocument/2006/relationships/slideLayout" Target="../slideLayouts/slideLayout7.xml"/><Relationship Id="rId10" Type="http://schemas.openxmlformats.org/officeDocument/2006/relationships/tags" Target="../tags/tag1292.xml"/><Relationship Id="rId4" Type="http://schemas.openxmlformats.org/officeDocument/2006/relationships/tags" Target="../tags/tag1286.xml"/><Relationship Id="rId9" Type="http://schemas.openxmlformats.org/officeDocument/2006/relationships/tags" Target="../tags/tag1291.xml"/><Relationship Id="rId14" Type="http://schemas.openxmlformats.org/officeDocument/2006/relationships/tags" Target="../tags/tag1296.xml"/></Relationships>
</file>

<file path=ppt/slides/_rels/slide9.xml.rels><?xml version="1.0" encoding="UTF-8" standalone="yes"?>
<Relationships xmlns="http://schemas.openxmlformats.org/package/2006/relationships"><Relationship Id="rId8" Type="http://schemas.openxmlformats.org/officeDocument/2006/relationships/tags" Target="../tags/tag170.xml"/><Relationship Id="rId13" Type="http://schemas.openxmlformats.org/officeDocument/2006/relationships/tags" Target="../tags/tag175.xml"/><Relationship Id="rId3" Type="http://schemas.openxmlformats.org/officeDocument/2006/relationships/tags" Target="../tags/tag165.xml"/><Relationship Id="rId7" Type="http://schemas.openxmlformats.org/officeDocument/2006/relationships/tags" Target="../tags/tag169.xml"/><Relationship Id="rId12" Type="http://schemas.openxmlformats.org/officeDocument/2006/relationships/tags" Target="../tags/tag174.xml"/><Relationship Id="rId17" Type="http://schemas.openxmlformats.org/officeDocument/2006/relationships/image" Target="../media/image4.png"/><Relationship Id="rId2" Type="http://schemas.openxmlformats.org/officeDocument/2006/relationships/tags" Target="../tags/tag164.xml"/><Relationship Id="rId16" Type="http://schemas.openxmlformats.org/officeDocument/2006/relationships/image" Target="../media/image3.png"/><Relationship Id="rId1" Type="http://schemas.openxmlformats.org/officeDocument/2006/relationships/tags" Target="../tags/tag163.xml"/><Relationship Id="rId6" Type="http://schemas.openxmlformats.org/officeDocument/2006/relationships/tags" Target="../tags/tag168.xml"/><Relationship Id="rId11" Type="http://schemas.openxmlformats.org/officeDocument/2006/relationships/tags" Target="../tags/tag173.xml"/><Relationship Id="rId5" Type="http://schemas.openxmlformats.org/officeDocument/2006/relationships/tags" Target="../tags/tag167.xml"/><Relationship Id="rId15" Type="http://schemas.openxmlformats.org/officeDocument/2006/relationships/slideLayout" Target="../slideLayouts/slideLayout7.xml"/><Relationship Id="rId10" Type="http://schemas.openxmlformats.org/officeDocument/2006/relationships/tags" Target="../tags/tag172.xml"/><Relationship Id="rId4" Type="http://schemas.openxmlformats.org/officeDocument/2006/relationships/tags" Target="../tags/tag166.xml"/><Relationship Id="rId9" Type="http://schemas.openxmlformats.org/officeDocument/2006/relationships/tags" Target="../tags/tag171.xml"/><Relationship Id="rId14" Type="http://schemas.openxmlformats.org/officeDocument/2006/relationships/tags" Target="../tags/tag176.xml"/></Relationships>
</file>

<file path=ppt/slides/_rels/slide90.xml.rels><?xml version="1.0" encoding="UTF-8" standalone="yes"?>
<Relationships xmlns="http://schemas.openxmlformats.org/package/2006/relationships"><Relationship Id="rId8" Type="http://schemas.openxmlformats.org/officeDocument/2006/relationships/tags" Target="../tags/tag1304.xml"/><Relationship Id="rId13" Type="http://schemas.openxmlformats.org/officeDocument/2006/relationships/tags" Target="../tags/tag1309.xml"/><Relationship Id="rId18" Type="http://schemas.openxmlformats.org/officeDocument/2006/relationships/image" Target="../media/image39.png"/><Relationship Id="rId3" Type="http://schemas.openxmlformats.org/officeDocument/2006/relationships/tags" Target="../tags/tag1299.xml"/><Relationship Id="rId7" Type="http://schemas.openxmlformats.org/officeDocument/2006/relationships/tags" Target="../tags/tag1303.xml"/><Relationship Id="rId12" Type="http://schemas.openxmlformats.org/officeDocument/2006/relationships/tags" Target="../tags/tag1308.xml"/><Relationship Id="rId17" Type="http://schemas.openxmlformats.org/officeDocument/2006/relationships/image" Target="../media/image4.png"/><Relationship Id="rId2" Type="http://schemas.openxmlformats.org/officeDocument/2006/relationships/tags" Target="../tags/tag1298.xml"/><Relationship Id="rId16" Type="http://schemas.openxmlformats.org/officeDocument/2006/relationships/image" Target="../media/image3.png"/><Relationship Id="rId1" Type="http://schemas.openxmlformats.org/officeDocument/2006/relationships/tags" Target="../tags/tag1297.xml"/><Relationship Id="rId6" Type="http://schemas.openxmlformats.org/officeDocument/2006/relationships/tags" Target="../tags/tag1302.xml"/><Relationship Id="rId11" Type="http://schemas.openxmlformats.org/officeDocument/2006/relationships/tags" Target="../tags/tag1307.xml"/><Relationship Id="rId5" Type="http://schemas.openxmlformats.org/officeDocument/2006/relationships/tags" Target="../tags/tag1301.xml"/><Relationship Id="rId15" Type="http://schemas.openxmlformats.org/officeDocument/2006/relationships/slideLayout" Target="../slideLayouts/slideLayout7.xml"/><Relationship Id="rId10" Type="http://schemas.openxmlformats.org/officeDocument/2006/relationships/tags" Target="../tags/tag1306.xml"/><Relationship Id="rId4" Type="http://schemas.openxmlformats.org/officeDocument/2006/relationships/tags" Target="../tags/tag1300.xml"/><Relationship Id="rId9" Type="http://schemas.openxmlformats.org/officeDocument/2006/relationships/tags" Target="../tags/tag1305.xml"/><Relationship Id="rId14" Type="http://schemas.openxmlformats.org/officeDocument/2006/relationships/tags" Target="../tags/tag1310.xml"/></Relationships>
</file>

<file path=ppt/slides/_rels/slide91.xml.rels><?xml version="1.0" encoding="UTF-8" standalone="yes"?>
<Relationships xmlns="http://schemas.openxmlformats.org/package/2006/relationships"><Relationship Id="rId8" Type="http://schemas.openxmlformats.org/officeDocument/2006/relationships/tags" Target="../tags/tag1318.xml"/><Relationship Id="rId13" Type="http://schemas.openxmlformats.org/officeDocument/2006/relationships/tags" Target="../tags/tag1323.xml"/><Relationship Id="rId18" Type="http://schemas.openxmlformats.org/officeDocument/2006/relationships/image" Target="../media/image40.png"/><Relationship Id="rId3" Type="http://schemas.openxmlformats.org/officeDocument/2006/relationships/tags" Target="../tags/tag1313.xml"/><Relationship Id="rId7" Type="http://schemas.openxmlformats.org/officeDocument/2006/relationships/tags" Target="../tags/tag1317.xml"/><Relationship Id="rId12" Type="http://schemas.openxmlformats.org/officeDocument/2006/relationships/tags" Target="../tags/tag1322.xml"/><Relationship Id="rId17" Type="http://schemas.openxmlformats.org/officeDocument/2006/relationships/image" Target="../media/image4.png"/><Relationship Id="rId2" Type="http://schemas.openxmlformats.org/officeDocument/2006/relationships/tags" Target="../tags/tag1312.xml"/><Relationship Id="rId16" Type="http://schemas.openxmlformats.org/officeDocument/2006/relationships/image" Target="../media/image3.png"/><Relationship Id="rId1" Type="http://schemas.openxmlformats.org/officeDocument/2006/relationships/tags" Target="../tags/tag1311.xml"/><Relationship Id="rId6" Type="http://schemas.openxmlformats.org/officeDocument/2006/relationships/tags" Target="../tags/tag1316.xml"/><Relationship Id="rId11" Type="http://schemas.openxmlformats.org/officeDocument/2006/relationships/tags" Target="../tags/tag1321.xml"/><Relationship Id="rId5" Type="http://schemas.openxmlformats.org/officeDocument/2006/relationships/tags" Target="../tags/tag1315.xml"/><Relationship Id="rId15" Type="http://schemas.openxmlformats.org/officeDocument/2006/relationships/slideLayout" Target="../slideLayouts/slideLayout7.xml"/><Relationship Id="rId10" Type="http://schemas.openxmlformats.org/officeDocument/2006/relationships/tags" Target="../tags/tag1320.xml"/><Relationship Id="rId4" Type="http://schemas.openxmlformats.org/officeDocument/2006/relationships/tags" Target="../tags/tag1314.xml"/><Relationship Id="rId9" Type="http://schemas.openxmlformats.org/officeDocument/2006/relationships/tags" Target="../tags/tag1319.xml"/><Relationship Id="rId14" Type="http://schemas.openxmlformats.org/officeDocument/2006/relationships/tags" Target="../tags/tag1324.xml"/></Relationships>
</file>

<file path=ppt/slides/_rels/slide92.xml.rels><?xml version="1.0" encoding="UTF-8" standalone="yes"?>
<Relationships xmlns="http://schemas.openxmlformats.org/package/2006/relationships"><Relationship Id="rId8" Type="http://schemas.openxmlformats.org/officeDocument/2006/relationships/tags" Target="../tags/tag1332.xml"/><Relationship Id="rId13" Type="http://schemas.openxmlformats.org/officeDocument/2006/relationships/tags" Target="../tags/tag1337.xml"/><Relationship Id="rId18" Type="http://schemas.openxmlformats.org/officeDocument/2006/relationships/image" Target="../media/image41.png"/><Relationship Id="rId3" Type="http://schemas.openxmlformats.org/officeDocument/2006/relationships/tags" Target="../tags/tag1327.xml"/><Relationship Id="rId7" Type="http://schemas.openxmlformats.org/officeDocument/2006/relationships/tags" Target="../tags/tag1331.xml"/><Relationship Id="rId12" Type="http://schemas.openxmlformats.org/officeDocument/2006/relationships/tags" Target="../tags/tag1336.xml"/><Relationship Id="rId17" Type="http://schemas.openxmlformats.org/officeDocument/2006/relationships/image" Target="../media/image4.png"/><Relationship Id="rId2" Type="http://schemas.openxmlformats.org/officeDocument/2006/relationships/tags" Target="../tags/tag1326.xml"/><Relationship Id="rId16" Type="http://schemas.openxmlformats.org/officeDocument/2006/relationships/image" Target="../media/image3.png"/><Relationship Id="rId1" Type="http://schemas.openxmlformats.org/officeDocument/2006/relationships/tags" Target="../tags/tag1325.xml"/><Relationship Id="rId6" Type="http://schemas.openxmlformats.org/officeDocument/2006/relationships/tags" Target="../tags/tag1330.xml"/><Relationship Id="rId11" Type="http://schemas.openxmlformats.org/officeDocument/2006/relationships/tags" Target="../tags/tag1335.xml"/><Relationship Id="rId5" Type="http://schemas.openxmlformats.org/officeDocument/2006/relationships/tags" Target="../tags/tag1329.xml"/><Relationship Id="rId15" Type="http://schemas.openxmlformats.org/officeDocument/2006/relationships/slideLayout" Target="../slideLayouts/slideLayout7.xml"/><Relationship Id="rId10" Type="http://schemas.openxmlformats.org/officeDocument/2006/relationships/tags" Target="../tags/tag1334.xml"/><Relationship Id="rId4" Type="http://schemas.openxmlformats.org/officeDocument/2006/relationships/tags" Target="../tags/tag1328.xml"/><Relationship Id="rId9" Type="http://schemas.openxmlformats.org/officeDocument/2006/relationships/tags" Target="../tags/tag1333.xml"/><Relationship Id="rId14" Type="http://schemas.openxmlformats.org/officeDocument/2006/relationships/tags" Target="../tags/tag1338.xml"/></Relationships>
</file>

<file path=ppt/slides/_rels/slide93.xml.rels><?xml version="1.0" encoding="UTF-8" standalone="yes"?>
<Relationships xmlns="http://schemas.openxmlformats.org/package/2006/relationships"><Relationship Id="rId8" Type="http://schemas.openxmlformats.org/officeDocument/2006/relationships/tags" Target="../tags/tag1346.xml"/><Relationship Id="rId13" Type="http://schemas.openxmlformats.org/officeDocument/2006/relationships/tags" Target="../tags/tag1351.xml"/><Relationship Id="rId3" Type="http://schemas.openxmlformats.org/officeDocument/2006/relationships/tags" Target="../tags/tag1341.xml"/><Relationship Id="rId7" Type="http://schemas.openxmlformats.org/officeDocument/2006/relationships/tags" Target="../tags/tag1345.xml"/><Relationship Id="rId12" Type="http://schemas.openxmlformats.org/officeDocument/2006/relationships/tags" Target="../tags/tag1350.xml"/><Relationship Id="rId17" Type="http://schemas.openxmlformats.org/officeDocument/2006/relationships/image" Target="../media/image4.png"/><Relationship Id="rId2" Type="http://schemas.openxmlformats.org/officeDocument/2006/relationships/tags" Target="../tags/tag1340.xml"/><Relationship Id="rId16" Type="http://schemas.openxmlformats.org/officeDocument/2006/relationships/image" Target="../media/image3.png"/><Relationship Id="rId1" Type="http://schemas.openxmlformats.org/officeDocument/2006/relationships/tags" Target="../tags/tag1339.xml"/><Relationship Id="rId6" Type="http://schemas.openxmlformats.org/officeDocument/2006/relationships/tags" Target="../tags/tag1344.xml"/><Relationship Id="rId11" Type="http://schemas.openxmlformats.org/officeDocument/2006/relationships/tags" Target="../tags/tag1349.xml"/><Relationship Id="rId5" Type="http://schemas.openxmlformats.org/officeDocument/2006/relationships/tags" Target="../tags/tag1343.xml"/><Relationship Id="rId15" Type="http://schemas.openxmlformats.org/officeDocument/2006/relationships/slideLayout" Target="../slideLayouts/slideLayout7.xml"/><Relationship Id="rId10" Type="http://schemas.openxmlformats.org/officeDocument/2006/relationships/tags" Target="../tags/tag1348.xml"/><Relationship Id="rId4" Type="http://schemas.openxmlformats.org/officeDocument/2006/relationships/tags" Target="../tags/tag1342.xml"/><Relationship Id="rId9" Type="http://schemas.openxmlformats.org/officeDocument/2006/relationships/tags" Target="../tags/tag1347.xml"/><Relationship Id="rId14" Type="http://schemas.openxmlformats.org/officeDocument/2006/relationships/tags" Target="../tags/tag1352.xml"/></Relationships>
</file>

<file path=ppt/slides/_rels/slide94.xml.rels><?xml version="1.0" encoding="UTF-8" standalone="yes"?>
<Relationships xmlns="http://schemas.openxmlformats.org/package/2006/relationships"><Relationship Id="rId8" Type="http://schemas.openxmlformats.org/officeDocument/2006/relationships/tags" Target="../tags/tag1360.xml"/><Relationship Id="rId13" Type="http://schemas.openxmlformats.org/officeDocument/2006/relationships/tags" Target="../tags/tag1365.xml"/><Relationship Id="rId3" Type="http://schemas.openxmlformats.org/officeDocument/2006/relationships/tags" Target="../tags/tag1355.xml"/><Relationship Id="rId7" Type="http://schemas.openxmlformats.org/officeDocument/2006/relationships/tags" Target="../tags/tag1359.xml"/><Relationship Id="rId12" Type="http://schemas.openxmlformats.org/officeDocument/2006/relationships/tags" Target="../tags/tag1364.xml"/><Relationship Id="rId17" Type="http://schemas.openxmlformats.org/officeDocument/2006/relationships/image" Target="../media/image4.png"/><Relationship Id="rId2" Type="http://schemas.openxmlformats.org/officeDocument/2006/relationships/tags" Target="../tags/tag1354.xml"/><Relationship Id="rId16" Type="http://schemas.openxmlformats.org/officeDocument/2006/relationships/image" Target="../media/image3.png"/><Relationship Id="rId1" Type="http://schemas.openxmlformats.org/officeDocument/2006/relationships/tags" Target="../tags/tag1353.xml"/><Relationship Id="rId6" Type="http://schemas.openxmlformats.org/officeDocument/2006/relationships/tags" Target="../tags/tag1358.xml"/><Relationship Id="rId11" Type="http://schemas.openxmlformats.org/officeDocument/2006/relationships/tags" Target="../tags/tag1363.xml"/><Relationship Id="rId5" Type="http://schemas.openxmlformats.org/officeDocument/2006/relationships/tags" Target="../tags/tag1357.xml"/><Relationship Id="rId15" Type="http://schemas.openxmlformats.org/officeDocument/2006/relationships/slideLayout" Target="../slideLayouts/slideLayout7.xml"/><Relationship Id="rId10" Type="http://schemas.openxmlformats.org/officeDocument/2006/relationships/tags" Target="../tags/tag1362.xml"/><Relationship Id="rId4" Type="http://schemas.openxmlformats.org/officeDocument/2006/relationships/tags" Target="../tags/tag1356.xml"/><Relationship Id="rId9" Type="http://schemas.openxmlformats.org/officeDocument/2006/relationships/tags" Target="../tags/tag1361.xml"/><Relationship Id="rId14" Type="http://schemas.openxmlformats.org/officeDocument/2006/relationships/tags" Target="../tags/tag1366.xml"/></Relationships>
</file>

<file path=ppt/slides/_rels/slide95.xml.rels><?xml version="1.0" encoding="UTF-8" standalone="yes"?>
<Relationships xmlns="http://schemas.openxmlformats.org/package/2006/relationships"><Relationship Id="rId8" Type="http://schemas.openxmlformats.org/officeDocument/2006/relationships/tags" Target="../tags/tag1374.xml"/><Relationship Id="rId13" Type="http://schemas.openxmlformats.org/officeDocument/2006/relationships/tags" Target="../tags/tag1379.xml"/><Relationship Id="rId3" Type="http://schemas.openxmlformats.org/officeDocument/2006/relationships/tags" Target="../tags/tag1369.xml"/><Relationship Id="rId7" Type="http://schemas.openxmlformats.org/officeDocument/2006/relationships/tags" Target="../tags/tag1373.xml"/><Relationship Id="rId12" Type="http://schemas.openxmlformats.org/officeDocument/2006/relationships/tags" Target="../tags/tag1378.xml"/><Relationship Id="rId17" Type="http://schemas.openxmlformats.org/officeDocument/2006/relationships/image" Target="../media/image4.png"/><Relationship Id="rId2" Type="http://schemas.openxmlformats.org/officeDocument/2006/relationships/tags" Target="../tags/tag1368.xml"/><Relationship Id="rId16" Type="http://schemas.openxmlformats.org/officeDocument/2006/relationships/image" Target="../media/image3.png"/><Relationship Id="rId1" Type="http://schemas.openxmlformats.org/officeDocument/2006/relationships/tags" Target="../tags/tag1367.xml"/><Relationship Id="rId6" Type="http://schemas.openxmlformats.org/officeDocument/2006/relationships/tags" Target="../tags/tag1372.xml"/><Relationship Id="rId11" Type="http://schemas.openxmlformats.org/officeDocument/2006/relationships/tags" Target="../tags/tag1377.xml"/><Relationship Id="rId5" Type="http://schemas.openxmlformats.org/officeDocument/2006/relationships/tags" Target="../tags/tag1371.xml"/><Relationship Id="rId15" Type="http://schemas.openxmlformats.org/officeDocument/2006/relationships/slideLayout" Target="../slideLayouts/slideLayout7.xml"/><Relationship Id="rId10" Type="http://schemas.openxmlformats.org/officeDocument/2006/relationships/tags" Target="../tags/tag1376.xml"/><Relationship Id="rId4" Type="http://schemas.openxmlformats.org/officeDocument/2006/relationships/tags" Target="../tags/tag1370.xml"/><Relationship Id="rId9" Type="http://schemas.openxmlformats.org/officeDocument/2006/relationships/tags" Target="../tags/tag1375.xml"/><Relationship Id="rId14" Type="http://schemas.openxmlformats.org/officeDocument/2006/relationships/tags" Target="../tags/tag1380.xml"/></Relationships>
</file>

<file path=ppt/slides/_rels/slide96.xml.rels><?xml version="1.0" encoding="UTF-8" standalone="yes"?>
<Relationships xmlns="http://schemas.openxmlformats.org/package/2006/relationships"><Relationship Id="rId8" Type="http://schemas.openxmlformats.org/officeDocument/2006/relationships/tags" Target="../tags/tag1388.xml"/><Relationship Id="rId13" Type="http://schemas.openxmlformats.org/officeDocument/2006/relationships/tags" Target="../tags/tag1393.xml"/><Relationship Id="rId3" Type="http://schemas.openxmlformats.org/officeDocument/2006/relationships/tags" Target="../tags/tag1383.xml"/><Relationship Id="rId7" Type="http://schemas.openxmlformats.org/officeDocument/2006/relationships/tags" Target="../tags/tag1387.xml"/><Relationship Id="rId12" Type="http://schemas.openxmlformats.org/officeDocument/2006/relationships/tags" Target="../tags/tag1392.xml"/><Relationship Id="rId17" Type="http://schemas.openxmlformats.org/officeDocument/2006/relationships/image" Target="../media/image4.png"/><Relationship Id="rId2" Type="http://schemas.openxmlformats.org/officeDocument/2006/relationships/tags" Target="../tags/tag1382.xml"/><Relationship Id="rId16" Type="http://schemas.openxmlformats.org/officeDocument/2006/relationships/image" Target="../media/image3.png"/><Relationship Id="rId1" Type="http://schemas.openxmlformats.org/officeDocument/2006/relationships/tags" Target="../tags/tag1381.xml"/><Relationship Id="rId6" Type="http://schemas.openxmlformats.org/officeDocument/2006/relationships/tags" Target="../tags/tag1386.xml"/><Relationship Id="rId11" Type="http://schemas.openxmlformats.org/officeDocument/2006/relationships/tags" Target="../tags/tag1391.xml"/><Relationship Id="rId5" Type="http://schemas.openxmlformats.org/officeDocument/2006/relationships/tags" Target="../tags/tag1385.xml"/><Relationship Id="rId15" Type="http://schemas.openxmlformats.org/officeDocument/2006/relationships/slideLayout" Target="../slideLayouts/slideLayout7.xml"/><Relationship Id="rId10" Type="http://schemas.openxmlformats.org/officeDocument/2006/relationships/tags" Target="../tags/tag1390.xml"/><Relationship Id="rId4" Type="http://schemas.openxmlformats.org/officeDocument/2006/relationships/tags" Target="../tags/tag1384.xml"/><Relationship Id="rId9" Type="http://schemas.openxmlformats.org/officeDocument/2006/relationships/tags" Target="../tags/tag1389.xml"/><Relationship Id="rId14" Type="http://schemas.openxmlformats.org/officeDocument/2006/relationships/tags" Target="../tags/tag1394.xml"/></Relationships>
</file>

<file path=ppt/slides/_rels/slide97.xml.rels><?xml version="1.0" encoding="UTF-8" standalone="yes"?>
<Relationships xmlns="http://schemas.openxmlformats.org/package/2006/relationships"><Relationship Id="rId8" Type="http://schemas.openxmlformats.org/officeDocument/2006/relationships/tags" Target="../tags/tag1402.xml"/><Relationship Id="rId13" Type="http://schemas.openxmlformats.org/officeDocument/2006/relationships/tags" Target="../tags/tag1407.xml"/><Relationship Id="rId3" Type="http://schemas.openxmlformats.org/officeDocument/2006/relationships/tags" Target="../tags/tag1397.xml"/><Relationship Id="rId7" Type="http://schemas.openxmlformats.org/officeDocument/2006/relationships/tags" Target="../tags/tag1401.xml"/><Relationship Id="rId12" Type="http://schemas.openxmlformats.org/officeDocument/2006/relationships/tags" Target="../tags/tag1406.xml"/><Relationship Id="rId17" Type="http://schemas.openxmlformats.org/officeDocument/2006/relationships/image" Target="../media/image4.png"/><Relationship Id="rId2" Type="http://schemas.openxmlformats.org/officeDocument/2006/relationships/tags" Target="../tags/tag1396.xml"/><Relationship Id="rId16" Type="http://schemas.openxmlformats.org/officeDocument/2006/relationships/image" Target="../media/image3.png"/><Relationship Id="rId1" Type="http://schemas.openxmlformats.org/officeDocument/2006/relationships/tags" Target="../tags/tag1395.xml"/><Relationship Id="rId6" Type="http://schemas.openxmlformats.org/officeDocument/2006/relationships/tags" Target="../tags/tag1400.xml"/><Relationship Id="rId11" Type="http://schemas.openxmlformats.org/officeDocument/2006/relationships/tags" Target="../tags/tag1405.xml"/><Relationship Id="rId5" Type="http://schemas.openxmlformats.org/officeDocument/2006/relationships/tags" Target="../tags/tag1399.xml"/><Relationship Id="rId15" Type="http://schemas.openxmlformats.org/officeDocument/2006/relationships/slideLayout" Target="../slideLayouts/slideLayout7.xml"/><Relationship Id="rId10" Type="http://schemas.openxmlformats.org/officeDocument/2006/relationships/tags" Target="../tags/tag1404.xml"/><Relationship Id="rId4" Type="http://schemas.openxmlformats.org/officeDocument/2006/relationships/tags" Target="../tags/tag1398.xml"/><Relationship Id="rId9" Type="http://schemas.openxmlformats.org/officeDocument/2006/relationships/tags" Target="../tags/tag1403.xml"/><Relationship Id="rId14" Type="http://schemas.openxmlformats.org/officeDocument/2006/relationships/tags" Target="../tags/tag1408.xml"/></Relationships>
</file>

<file path=ppt/slides/_rels/slide98.xml.rels><?xml version="1.0" encoding="UTF-8" standalone="yes"?>
<Relationships xmlns="http://schemas.openxmlformats.org/package/2006/relationships"><Relationship Id="rId8" Type="http://schemas.openxmlformats.org/officeDocument/2006/relationships/tags" Target="../tags/tag1416.xml"/><Relationship Id="rId13" Type="http://schemas.openxmlformats.org/officeDocument/2006/relationships/tags" Target="../tags/tag1421.xml"/><Relationship Id="rId3" Type="http://schemas.openxmlformats.org/officeDocument/2006/relationships/tags" Target="../tags/tag1411.xml"/><Relationship Id="rId7" Type="http://schemas.openxmlformats.org/officeDocument/2006/relationships/tags" Target="../tags/tag1415.xml"/><Relationship Id="rId12" Type="http://schemas.openxmlformats.org/officeDocument/2006/relationships/tags" Target="../tags/tag1420.xml"/><Relationship Id="rId17" Type="http://schemas.openxmlformats.org/officeDocument/2006/relationships/image" Target="../media/image4.png"/><Relationship Id="rId2" Type="http://schemas.openxmlformats.org/officeDocument/2006/relationships/tags" Target="../tags/tag1410.xml"/><Relationship Id="rId16" Type="http://schemas.openxmlformats.org/officeDocument/2006/relationships/image" Target="../media/image3.png"/><Relationship Id="rId1" Type="http://schemas.openxmlformats.org/officeDocument/2006/relationships/tags" Target="../tags/tag1409.xml"/><Relationship Id="rId6" Type="http://schemas.openxmlformats.org/officeDocument/2006/relationships/tags" Target="../tags/tag1414.xml"/><Relationship Id="rId11" Type="http://schemas.openxmlformats.org/officeDocument/2006/relationships/tags" Target="../tags/tag1419.xml"/><Relationship Id="rId5" Type="http://schemas.openxmlformats.org/officeDocument/2006/relationships/tags" Target="../tags/tag1413.xml"/><Relationship Id="rId15" Type="http://schemas.openxmlformats.org/officeDocument/2006/relationships/slideLayout" Target="../slideLayouts/slideLayout7.xml"/><Relationship Id="rId10" Type="http://schemas.openxmlformats.org/officeDocument/2006/relationships/tags" Target="../tags/tag1418.xml"/><Relationship Id="rId4" Type="http://schemas.openxmlformats.org/officeDocument/2006/relationships/tags" Target="../tags/tag1412.xml"/><Relationship Id="rId9" Type="http://schemas.openxmlformats.org/officeDocument/2006/relationships/tags" Target="../tags/tag1417.xml"/><Relationship Id="rId14" Type="http://schemas.openxmlformats.org/officeDocument/2006/relationships/tags" Target="../tags/tag1422.xml"/></Relationships>
</file>

<file path=ppt/slides/_rels/slide99.xml.rels><?xml version="1.0" encoding="UTF-8" standalone="yes"?>
<Relationships xmlns="http://schemas.openxmlformats.org/package/2006/relationships"><Relationship Id="rId8" Type="http://schemas.openxmlformats.org/officeDocument/2006/relationships/tags" Target="../tags/tag1430.xml"/><Relationship Id="rId13" Type="http://schemas.openxmlformats.org/officeDocument/2006/relationships/tags" Target="../tags/tag1435.xml"/><Relationship Id="rId3" Type="http://schemas.openxmlformats.org/officeDocument/2006/relationships/tags" Target="../tags/tag1425.xml"/><Relationship Id="rId7" Type="http://schemas.openxmlformats.org/officeDocument/2006/relationships/tags" Target="../tags/tag1429.xml"/><Relationship Id="rId12" Type="http://schemas.openxmlformats.org/officeDocument/2006/relationships/tags" Target="../tags/tag1434.xml"/><Relationship Id="rId17" Type="http://schemas.openxmlformats.org/officeDocument/2006/relationships/image" Target="../media/image4.png"/><Relationship Id="rId2" Type="http://schemas.openxmlformats.org/officeDocument/2006/relationships/tags" Target="../tags/tag1424.xml"/><Relationship Id="rId16" Type="http://schemas.openxmlformats.org/officeDocument/2006/relationships/image" Target="../media/image3.png"/><Relationship Id="rId1" Type="http://schemas.openxmlformats.org/officeDocument/2006/relationships/tags" Target="../tags/tag1423.xml"/><Relationship Id="rId6" Type="http://schemas.openxmlformats.org/officeDocument/2006/relationships/tags" Target="../tags/tag1428.xml"/><Relationship Id="rId11" Type="http://schemas.openxmlformats.org/officeDocument/2006/relationships/tags" Target="../tags/tag1433.xml"/><Relationship Id="rId5" Type="http://schemas.openxmlformats.org/officeDocument/2006/relationships/tags" Target="../tags/tag1427.xml"/><Relationship Id="rId15" Type="http://schemas.openxmlformats.org/officeDocument/2006/relationships/slideLayout" Target="../slideLayouts/slideLayout7.xml"/><Relationship Id="rId10" Type="http://schemas.openxmlformats.org/officeDocument/2006/relationships/tags" Target="../tags/tag1432.xml"/><Relationship Id="rId4" Type="http://schemas.openxmlformats.org/officeDocument/2006/relationships/tags" Target="../tags/tag1426.xml"/><Relationship Id="rId9" Type="http://schemas.openxmlformats.org/officeDocument/2006/relationships/tags" Target="../tags/tag1431.xml"/><Relationship Id="rId14" Type="http://schemas.openxmlformats.org/officeDocument/2006/relationships/tags" Target="../tags/tag143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8481" y="1571477"/>
            <a:ext cx="3586950" cy="2698351"/>
            <a:chOff x="-8481" y="1971527"/>
            <a:chExt cx="3586950" cy="2698351"/>
          </a:xfrm>
        </p:grpSpPr>
        <p:sp>
          <p:nvSpPr>
            <p:cNvPr id="50" name="Freeform 100"/>
            <p:cNvSpPr/>
            <p:nvPr/>
          </p:nvSpPr>
          <p:spPr bwMode="auto">
            <a:xfrm>
              <a:off x="-8481" y="1972340"/>
              <a:ext cx="1422748" cy="1310553"/>
            </a:xfrm>
            <a:custGeom>
              <a:avLst/>
              <a:gdLst>
                <a:gd name="T0" fmla="*/ 471 w 875"/>
                <a:gd name="T1" fmla="*/ 0 h 806"/>
                <a:gd name="T2" fmla="*/ 0 w 875"/>
                <a:gd name="T3" fmla="*/ 0 h 806"/>
                <a:gd name="T4" fmla="*/ 0 w 875"/>
                <a:gd name="T5" fmla="*/ 806 h 806"/>
                <a:gd name="T6" fmla="*/ 471 w 875"/>
                <a:gd name="T7" fmla="*/ 806 h 806"/>
                <a:gd name="T8" fmla="*/ 875 w 875"/>
                <a:gd name="T9" fmla="*/ 403 h 806"/>
                <a:gd name="T10" fmla="*/ 471 w 875"/>
                <a:gd name="T11" fmla="*/ 0 h 806"/>
              </a:gdLst>
              <a:ahLst/>
              <a:cxnLst>
                <a:cxn ang="0">
                  <a:pos x="T0" y="T1"/>
                </a:cxn>
                <a:cxn ang="0">
                  <a:pos x="T2" y="T3"/>
                </a:cxn>
                <a:cxn ang="0">
                  <a:pos x="T4" y="T5"/>
                </a:cxn>
                <a:cxn ang="0">
                  <a:pos x="T6" y="T7"/>
                </a:cxn>
                <a:cxn ang="0">
                  <a:pos x="T8" y="T9"/>
                </a:cxn>
                <a:cxn ang="0">
                  <a:pos x="T10" y="T11"/>
                </a:cxn>
              </a:cxnLst>
              <a:rect l="0" t="0" r="r" b="b"/>
              <a:pathLst>
                <a:path w="875" h="806">
                  <a:moveTo>
                    <a:pt x="471" y="0"/>
                  </a:moveTo>
                  <a:lnTo>
                    <a:pt x="0" y="0"/>
                  </a:lnTo>
                  <a:lnTo>
                    <a:pt x="0" y="806"/>
                  </a:lnTo>
                  <a:lnTo>
                    <a:pt x="471" y="806"/>
                  </a:lnTo>
                  <a:lnTo>
                    <a:pt x="875" y="403"/>
                  </a:lnTo>
                  <a:lnTo>
                    <a:pt x="471" y="0"/>
                  </a:lnTo>
                  <a:close/>
                </a:path>
              </a:pathLst>
            </a:custGeom>
            <a:solidFill>
              <a:schemeClr val="bg1">
                <a:lumMod val="85000"/>
                <a:alpha val="20000"/>
              </a:scheme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52" name="Freeform 102"/>
            <p:cNvSpPr/>
            <p:nvPr/>
          </p:nvSpPr>
          <p:spPr bwMode="auto">
            <a:xfrm>
              <a:off x="-8481" y="3357691"/>
              <a:ext cx="1422748" cy="1312181"/>
            </a:xfrm>
            <a:custGeom>
              <a:avLst/>
              <a:gdLst>
                <a:gd name="T0" fmla="*/ 471 w 875"/>
                <a:gd name="T1" fmla="*/ 807 h 807"/>
                <a:gd name="T2" fmla="*/ 0 w 875"/>
                <a:gd name="T3" fmla="*/ 807 h 807"/>
                <a:gd name="T4" fmla="*/ 0 w 875"/>
                <a:gd name="T5" fmla="*/ 0 h 807"/>
                <a:gd name="T6" fmla="*/ 471 w 875"/>
                <a:gd name="T7" fmla="*/ 0 h 807"/>
                <a:gd name="T8" fmla="*/ 875 w 875"/>
                <a:gd name="T9" fmla="*/ 404 h 807"/>
                <a:gd name="T10" fmla="*/ 471 w 875"/>
                <a:gd name="T11" fmla="*/ 807 h 807"/>
              </a:gdLst>
              <a:ahLst/>
              <a:cxnLst>
                <a:cxn ang="0">
                  <a:pos x="T0" y="T1"/>
                </a:cxn>
                <a:cxn ang="0">
                  <a:pos x="T2" y="T3"/>
                </a:cxn>
                <a:cxn ang="0">
                  <a:pos x="T4" y="T5"/>
                </a:cxn>
                <a:cxn ang="0">
                  <a:pos x="T6" y="T7"/>
                </a:cxn>
                <a:cxn ang="0">
                  <a:pos x="T8" y="T9"/>
                </a:cxn>
                <a:cxn ang="0">
                  <a:pos x="T10" y="T11"/>
                </a:cxn>
              </a:cxnLst>
              <a:rect l="0" t="0" r="r" b="b"/>
              <a:pathLst>
                <a:path w="875" h="807">
                  <a:moveTo>
                    <a:pt x="471" y="807"/>
                  </a:moveTo>
                  <a:lnTo>
                    <a:pt x="0" y="807"/>
                  </a:lnTo>
                  <a:lnTo>
                    <a:pt x="0" y="0"/>
                  </a:lnTo>
                  <a:lnTo>
                    <a:pt x="471" y="0"/>
                  </a:lnTo>
                  <a:lnTo>
                    <a:pt x="875" y="404"/>
                  </a:lnTo>
                  <a:lnTo>
                    <a:pt x="471"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61" name="Freeform 113"/>
            <p:cNvSpPr/>
            <p:nvPr/>
          </p:nvSpPr>
          <p:spPr bwMode="auto">
            <a:xfrm>
              <a:off x="871185" y="1972340"/>
              <a:ext cx="1310553" cy="1310553"/>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62" name="Freeform 114"/>
            <p:cNvSpPr/>
            <p:nvPr/>
          </p:nvSpPr>
          <p:spPr bwMode="auto">
            <a:xfrm>
              <a:off x="871185" y="1972340"/>
              <a:ext cx="1310553" cy="1310553"/>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63" name="Freeform 115"/>
            <p:cNvSpPr/>
            <p:nvPr/>
          </p:nvSpPr>
          <p:spPr bwMode="auto">
            <a:xfrm>
              <a:off x="2254907" y="1972340"/>
              <a:ext cx="1310553" cy="1310553"/>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64" name="Freeform 117"/>
            <p:cNvSpPr/>
            <p:nvPr/>
          </p:nvSpPr>
          <p:spPr bwMode="auto">
            <a:xfrm>
              <a:off x="2254907" y="3357691"/>
              <a:ext cx="1310553" cy="1312181"/>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65" name="Freeform 119"/>
            <p:cNvSpPr/>
            <p:nvPr/>
          </p:nvSpPr>
          <p:spPr bwMode="auto">
            <a:xfrm>
              <a:off x="871185" y="3359316"/>
              <a:ext cx="1310553" cy="1310553"/>
            </a:xfrm>
            <a:custGeom>
              <a:avLst/>
              <a:gdLst>
                <a:gd name="T0" fmla="*/ 0 w 806"/>
                <a:gd name="T1" fmla="*/ 806 h 806"/>
                <a:gd name="T2" fmla="*/ 806 w 806"/>
                <a:gd name="T3" fmla="*/ 0 h 806"/>
                <a:gd name="T4" fmla="*/ 806 w 806"/>
                <a:gd name="T5" fmla="*/ 806 h 806"/>
                <a:gd name="T6" fmla="*/ 0 w 806"/>
                <a:gd name="T7" fmla="*/ 806 h 806"/>
              </a:gdLst>
              <a:ahLst/>
              <a:cxnLst>
                <a:cxn ang="0">
                  <a:pos x="T0" y="T1"/>
                </a:cxn>
                <a:cxn ang="0">
                  <a:pos x="T2" y="T3"/>
                </a:cxn>
                <a:cxn ang="0">
                  <a:pos x="T4" y="T5"/>
                </a:cxn>
                <a:cxn ang="0">
                  <a:pos x="T6" y="T7"/>
                </a:cxn>
              </a:cxnLst>
              <a:rect l="0" t="0" r="r" b="b"/>
              <a:pathLst>
                <a:path w="806" h="806">
                  <a:moveTo>
                    <a:pt x="0" y="806"/>
                  </a:moveTo>
                  <a:lnTo>
                    <a:pt x="806" y="0"/>
                  </a:lnTo>
                  <a:lnTo>
                    <a:pt x="806" y="806"/>
                  </a:lnTo>
                  <a:lnTo>
                    <a:pt x="0" y="806"/>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66" name="Freeform 120"/>
            <p:cNvSpPr/>
            <p:nvPr/>
          </p:nvSpPr>
          <p:spPr bwMode="auto">
            <a:xfrm>
              <a:off x="869557" y="3357691"/>
              <a:ext cx="1312180" cy="1312181"/>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DBDBDB">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grpSp>
          <p:nvGrpSpPr>
            <p:cNvPr id="67" name="그룹 89"/>
            <p:cNvGrpSpPr/>
            <p:nvPr/>
          </p:nvGrpSpPr>
          <p:grpSpPr>
            <a:xfrm>
              <a:off x="1802880" y="3744685"/>
              <a:ext cx="378858" cy="925193"/>
              <a:chOff x="1812925" y="4535488"/>
              <a:chExt cx="369888" cy="903287"/>
            </a:xfrm>
            <a:solidFill>
              <a:schemeClr val="accent2">
                <a:lumMod val="50000"/>
              </a:schemeClr>
            </a:solidFill>
          </p:grpSpPr>
          <p:sp>
            <p:nvSpPr>
              <p:cNvPr id="81" name="Freeform 5"/>
              <p:cNvSpPr/>
              <p:nvPr/>
            </p:nvSpPr>
            <p:spPr bwMode="auto">
              <a:xfrm>
                <a:off x="2027238" y="4535488"/>
                <a:ext cx="155575" cy="382588"/>
              </a:xfrm>
              <a:custGeom>
                <a:avLst/>
                <a:gdLst>
                  <a:gd name="T0" fmla="*/ 98 w 98"/>
                  <a:gd name="T1" fmla="*/ 0 h 241"/>
                  <a:gd name="T2" fmla="*/ 98 w 98"/>
                  <a:gd name="T3" fmla="*/ 0 h 241"/>
                  <a:gd name="T4" fmla="*/ 88 w 98"/>
                  <a:gd name="T5" fmla="*/ 2 h 241"/>
                  <a:gd name="T6" fmla="*/ 77 w 98"/>
                  <a:gd name="T7" fmla="*/ 7 h 241"/>
                  <a:gd name="T8" fmla="*/ 68 w 98"/>
                  <a:gd name="T9" fmla="*/ 11 h 241"/>
                  <a:gd name="T10" fmla="*/ 59 w 98"/>
                  <a:gd name="T11" fmla="*/ 16 h 241"/>
                  <a:gd name="T12" fmla="*/ 50 w 98"/>
                  <a:gd name="T13" fmla="*/ 21 h 241"/>
                  <a:gd name="T14" fmla="*/ 43 w 98"/>
                  <a:gd name="T15" fmla="*/ 28 h 241"/>
                  <a:gd name="T16" fmla="*/ 35 w 98"/>
                  <a:gd name="T17" fmla="*/ 35 h 241"/>
                  <a:gd name="T18" fmla="*/ 28 w 98"/>
                  <a:gd name="T19" fmla="*/ 42 h 241"/>
                  <a:gd name="T20" fmla="*/ 22 w 98"/>
                  <a:gd name="T21" fmla="*/ 51 h 241"/>
                  <a:gd name="T22" fmla="*/ 17 w 98"/>
                  <a:gd name="T23" fmla="*/ 60 h 241"/>
                  <a:gd name="T24" fmla="*/ 11 w 98"/>
                  <a:gd name="T25" fmla="*/ 68 h 241"/>
                  <a:gd name="T26" fmla="*/ 7 w 98"/>
                  <a:gd name="T27" fmla="*/ 79 h 241"/>
                  <a:gd name="T28" fmla="*/ 4 w 98"/>
                  <a:gd name="T29" fmla="*/ 88 h 241"/>
                  <a:gd name="T30" fmla="*/ 2 w 98"/>
                  <a:gd name="T31" fmla="*/ 99 h 241"/>
                  <a:gd name="T32" fmla="*/ 1 w 98"/>
                  <a:gd name="T33" fmla="*/ 109 h 241"/>
                  <a:gd name="T34" fmla="*/ 0 w 98"/>
                  <a:gd name="T35" fmla="*/ 121 h 241"/>
                  <a:gd name="T36" fmla="*/ 0 w 98"/>
                  <a:gd name="T37" fmla="*/ 121 h 241"/>
                  <a:gd name="T38" fmla="*/ 1 w 98"/>
                  <a:gd name="T39" fmla="*/ 131 h 241"/>
                  <a:gd name="T40" fmla="*/ 2 w 98"/>
                  <a:gd name="T41" fmla="*/ 143 h 241"/>
                  <a:gd name="T42" fmla="*/ 4 w 98"/>
                  <a:gd name="T43" fmla="*/ 153 h 241"/>
                  <a:gd name="T44" fmla="*/ 7 w 98"/>
                  <a:gd name="T45" fmla="*/ 162 h 241"/>
                  <a:gd name="T46" fmla="*/ 11 w 98"/>
                  <a:gd name="T47" fmla="*/ 172 h 241"/>
                  <a:gd name="T48" fmla="*/ 17 w 98"/>
                  <a:gd name="T49" fmla="*/ 181 h 241"/>
                  <a:gd name="T50" fmla="*/ 22 w 98"/>
                  <a:gd name="T51" fmla="*/ 191 h 241"/>
                  <a:gd name="T52" fmla="*/ 28 w 98"/>
                  <a:gd name="T53" fmla="*/ 199 h 241"/>
                  <a:gd name="T54" fmla="*/ 35 w 98"/>
                  <a:gd name="T55" fmla="*/ 206 h 241"/>
                  <a:gd name="T56" fmla="*/ 43 w 98"/>
                  <a:gd name="T57" fmla="*/ 214 h 241"/>
                  <a:gd name="T58" fmla="*/ 50 w 98"/>
                  <a:gd name="T59" fmla="*/ 220 h 241"/>
                  <a:gd name="T60" fmla="*/ 59 w 98"/>
                  <a:gd name="T61" fmla="*/ 225 h 241"/>
                  <a:gd name="T62" fmla="*/ 68 w 98"/>
                  <a:gd name="T63" fmla="*/ 230 h 241"/>
                  <a:gd name="T64" fmla="*/ 77 w 98"/>
                  <a:gd name="T65" fmla="*/ 235 h 241"/>
                  <a:gd name="T66" fmla="*/ 88 w 98"/>
                  <a:gd name="T67" fmla="*/ 238 h 241"/>
                  <a:gd name="T68" fmla="*/ 98 w 98"/>
                  <a:gd name="T69" fmla="*/ 241 h 241"/>
                  <a:gd name="T70" fmla="*/ 98 w 98"/>
                  <a:gd name="T71" fmla="*/ 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8" h="241">
                    <a:moveTo>
                      <a:pt x="98" y="0"/>
                    </a:moveTo>
                    <a:lnTo>
                      <a:pt x="98" y="0"/>
                    </a:lnTo>
                    <a:lnTo>
                      <a:pt x="88" y="2"/>
                    </a:lnTo>
                    <a:lnTo>
                      <a:pt x="77" y="7"/>
                    </a:lnTo>
                    <a:lnTo>
                      <a:pt x="68" y="11"/>
                    </a:lnTo>
                    <a:lnTo>
                      <a:pt x="59" y="16"/>
                    </a:lnTo>
                    <a:lnTo>
                      <a:pt x="50" y="21"/>
                    </a:lnTo>
                    <a:lnTo>
                      <a:pt x="43" y="28"/>
                    </a:lnTo>
                    <a:lnTo>
                      <a:pt x="35" y="35"/>
                    </a:lnTo>
                    <a:lnTo>
                      <a:pt x="28" y="42"/>
                    </a:lnTo>
                    <a:lnTo>
                      <a:pt x="22" y="51"/>
                    </a:lnTo>
                    <a:lnTo>
                      <a:pt x="17" y="60"/>
                    </a:lnTo>
                    <a:lnTo>
                      <a:pt x="11" y="68"/>
                    </a:lnTo>
                    <a:lnTo>
                      <a:pt x="7" y="79"/>
                    </a:lnTo>
                    <a:lnTo>
                      <a:pt x="4" y="88"/>
                    </a:lnTo>
                    <a:lnTo>
                      <a:pt x="2" y="99"/>
                    </a:lnTo>
                    <a:lnTo>
                      <a:pt x="1" y="109"/>
                    </a:lnTo>
                    <a:lnTo>
                      <a:pt x="0" y="121"/>
                    </a:lnTo>
                    <a:lnTo>
                      <a:pt x="0" y="121"/>
                    </a:lnTo>
                    <a:lnTo>
                      <a:pt x="1" y="131"/>
                    </a:lnTo>
                    <a:lnTo>
                      <a:pt x="2" y="143"/>
                    </a:lnTo>
                    <a:lnTo>
                      <a:pt x="4" y="153"/>
                    </a:lnTo>
                    <a:lnTo>
                      <a:pt x="7" y="162"/>
                    </a:lnTo>
                    <a:lnTo>
                      <a:pt x="11" y="172"/>
                    </a:lnTo>
                    <a:lnTo>
                      <a:pt x="17" y="181"/>
                    </a:lnTo>
                    <a:lnTo>
                      <a:pt x="22" y="191"/>
                    </a:lnTo>
                    <a:lnTo>
                      <a:pt x="28" y="199"/>
                    </a:lnTo>
                    <a:lnTo>
                      <a:pt x="35" y="206"/>
                    </a:lnTo>
                    <a:lnTo>
                      <a:pt x="43" y="214"/>
                    </a:lnTo>
                    <a:lnTo>
                      <a:pt x="50" y="220"/>
                    </a:lnTo>
                    <a:lnTo>
                      <a:pt x="59" y="225"/>
                    </a:lnTo>
                    <a:lnTo>
                      <a:pt x="68" y="230"/>
                    </a:lnTo>
                    <a:lnTo>
                      <a:pt x="77" y="235"/>
                    </a:lnTo>
                    <a:lnTo>
                      <a:pt x="88" y="238"/>
                    </a:lnTo>
                    <a:lnTo>
                      <a:pt x="98" y="241"/>
                    </a:lnTo>
                    <a:lnTo>
                      <a:pt x="98" y="0"/>
                    </a:lnTo>
                    <a:close/>
                  </a:path>
                </a:pathLst>
              </a:custGeom>
              <a:solidFill>
                <a:srgbClr val="0D0D0D">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82" name="Freeform 7"/>
              <p:cNvSpPr/>
              <p:nvPr/>
            </p:nvSpPr>
            <p:spPr bwMode="auto">
              <a:xfrm>
                <a:off x="1812925" y="4949825"/>
                <a:ext cx="369888" cy="488950"/>
              </a:xfrm>
              <a:custGeom>
                <a:avLst/>
                <a:gdLst>
                  <a:gd name="T0" fmla="*/ 203 w 233"/>
                  <a:gd name="T1" fmla="*/ 0 h 308"/>
                  <a:gd name="T2" fmla="*/ 203 w 233"/>
                  <a:gd name="T3" fmla="*/ 0 h 308"/>
                  <a:gd name="T4" fmla="*/ 182 w 233"/>
                  <a:gd name="T5" fmla="*/ 0 h 308"/>
                  <a:gd name="T6" fmla="*/ 157 w 233"/>
                  <a:gd name="T7" fmla="*/ 2 h 308"/>
                  <a:gd name="T8" fmla="*/ 129 w 233"/>
                  <a:gd name="T9" fmla="*/ 6 h 308"/>
                  <a:gd name="T10" fmla="*/ 114 w 233"/>
                  <a:gd name="T11" fmla="*/ 8 h 308"/>
                  <a:gd name="T12" fmla="*/ 99 w 233"/>
                  <a:gd name="T13" fmla="*/ 12 h 308"/>
                  <a:gd name="T14" fmla="*/ 85 w 233"/>
                  <a:gd name="T15" fmla="*/ 16 h 308"/>
                  <a:gd name="T16" fmla="*/ 70 w 233"/>
                  <a:gd name="T17" fmla="*/ 22 h 308"/>
                  <a:gd name="T18" fmla="*/ 56 w 233"/>
                  <a:gd name="T19" fmla="*/ 28 h 308"/>
                  <a:gd name="T20" fmla="*/ 43 w 233"/>
                  <a:gd name="T21" fmla="*/ 35 h 308"/>
                  <a:gd name="T22" fmla="*/ 30 w 233"/>
                  <a:gd name="T23" fmla="*/ 44 h 308"/>
                  <a:gd name="T24" fmla="*/ 19 w 233"/>
                  <a:gd name="T25" fmla="*/ 53 h 308"/>
                  <a:gd name="T26" fmla="*/ 9 w 233"/>
                  <a:gd name="T27" fmla="*/ 63 h 308"/>
                  <a:gd name="T28" fmla="*/ 0 w 233"/>
                  <a:gd name="T29" fmla="*/ 76 h 308"/>
                  <a:gd name="T30" fmla="*/ 233 w 233"/>
                  <a:gd name="T31" fmla="*/ 308 h 308"/>
                  <a:gd name="T32" fmla="*/ 233 w 233"/>
                  <a:gd name="T33" fmla="*/ 1 h 308"/>
                  <a:gd name="T34" fmla="*/ 225 w 233"/>
                  <a:gd name="T35" fmla="*/ 1 h 308"/>
                  <a:gd name="T36" fmla="*/ 225 w 233"/>
                  <a:gd name="T37" fmla="*/ 1 h 308"/>
                  <a:gd name="T38" fmla="*/ 203 w 233"/>
                  <a:gd name="T39" fmla="*/ 0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3" h="308">
                    <a:moveTo>
                      <a:pt x="203" y="0"/>
                    </a:moveTo>
                    <a:lnTo>
                      <a:pt x="203" y="0"/>
                    </a:lnTo>
                    <a:lnTo>
                      <a:pt x="182" y="0"/>
                    </a:lnTo>
                    <a:lnTo>
                      <a:pt x="157" y="2"/>
                    </a:lnTo>
                    <a:lnTo>
                      <a:pt x="129" y="6"/>
                    </a:lnTo>
                    <a:lnTo>
                      <a:pt x="114" y="8"/>
                    </a:lnTo>
                    <a:lnTo>
                      <a:pt x="99" y="12"/>
                    </a:lnTo>
                    <a:lnTo>
                      <a:pt x="85" y="16"/>
                    </a:lnTo>
                    <a:lnTo>
                      <a:pt x="70" y="22"/>
                    </a:lnTo>
                    <a:lnTo>
                      <a:pt x="56" y="28"/>
                    </a:lnTo>
                    <a:lnTo>
                      <a:pt x="43" y="35"/>
                    </a:lnTo>
                    <a:lnTo>
                      <a:pt x="30" y="44"/>
                    </a:lnTo>
                    <a:lnTo>
                      <a:pt x="19" y="53"/>
                    </a:lnTo>
                    <a:lnTo>
                      <a:pt x="9" y="63"/>
                    </a:lnTo>
                    <a:lnTo>
                      <a:pt x="0" y="76"/>
                    </a:lnTo>
                    <a:lnTo>
                      <a:pt x="233" y="308"/>
                    </a:lnTo>
                    <a:lnTo>
                      <a:pt x="233" y="1"/>
                    </a:lnTo>
                    <a:lnTo>
                      <a:pt x="225" y="1"/>
                    </a:lnTo>
                    <a:lnTo>
                      <a:pt x="225" y="1"/>
                    </a:lnTo>
                    <a:lnTo>
                      <a:pt x="203" y="0"/>
                    </a:lnTo>
                    <a:close/>
                  </a:path>
                </a:pathLst>
              </a:custGeom>
              <a:solidFill>
                <a:srgbClr val="0D0D0D">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grpSp>
        <p:sp>
          <p:nvSpPr>
            <p:cNvPr id="72" name="Freeform 118"/>
            <p:cNvSpPr/>
            <p:nvPr/>
          </p:nvSpPr>
          <p:spPr bwMode="auto">
            <a:xfrm>
              <a:off x="2254907" y="3357691"/>
              <a:ext cx="1310553" cy="1312181"/>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grpSp>
          <p:nvGrpSpPr>
            <p:cNvPr id="73" name="그룹 122"/>
            <p:cNvGrpSpPr/>
            <p:nvPr/>
          </p:nvGrpSpPr>
          <p:grpSpPr>
            <a:xfrm>
              <a:off x="2254907" y="3744678"/>
              <a:ext cx="416255" cy="925191"/>
              <a:chOff x="2209800" y="4519614"/>
              <a:chExt cx="406400" cy="903287"/>
            </a:xfrm>
            <a:solidFill>
              <a:schemeClr val="accent1">
                <a:lumMod val="50000"/>
              </a:schemeClr>
            </a:solidFill>
          </p:grpSpPr>
          <p:sp>
            <p:nvSpPr>
              <p:cNvPr id="79" name="Freeform 9"/>
              <p:cNvSpPr/>
              <p:nvPr/>
            </p:nvSpPr>
            <p:spPr bwMode="auto">
              <a:xfrm>
                <a:off x="2209800" y="4519614"/>
                <a:ext cx="171450" cy="385763"/>
              </a:xfrm>
              <a:custGeom>
                <a:avLst/>
                <a:gdLst>
                  <a:gd name="T0" fmla="*/ 0 w 108"/>
                  <a:gd name="T1" fmla="*/ 0 h 243"/>
                  <a:gd name="T2" fmla="*/ 0 w 108"/>
                  <a:gd name="T3" fmla="*/ 243 h 243"/>
                  <a:gd name="T4" fmla="*/ 0 w 108"/>
                  <a:gd name="T5" fmla="*/ 243 h 243"/>
                  <a:gd name="T6" fmla="*/ 11 w 108"/>
                  <a:gd name="T7" fmla="*/ 242 h 243"/>
                  <a:gd name="T8" fmla="*/ 22 w 108"/>
                  <a:gd name="T9" fmla="*/ 239 h 243"/>
                  <a:gd name="T10" fmla="*/ 33 w 108"/>
                  <a:gd name="T11" fmla="*/ 234 h 243"/>
                  <a:gd name="T12" fmla="*/ 42 w 108"/>
                  <a:gd name="T13" fmla="*/ 230 h 243"/>
                  <a:gd name="T14" fmla="*/ 51 w 108"/>
                  <a:gd name="T15" fmla="*/ 224 h 243"/>
                  <a:gd name="T16" fmla="*/ 61 w 108"/>
                  <a:gd name="T17" fmla="*/ 218 h 243"/>
                  <a:gd name="T18" fmla="*/ 69 w 108"/>
                  <a:gd name="T19" fmla="*/ 210 h 243"/>
                  <a:gd name="T20" fmla="*/ 77 w 108"/>
                  <a:gd name="T21" fmla="*/ 203 h 243"/>
                  <a:gd name="T22" fmla="*/ 83 w 108"/>
                  <a:gd name="T23" fmla="*/ 195 h 243"/>
                  <a:gd name="T24" fmla="*/ 89 w 108"/>
                  <a:gd name="T25" fmla="*/ 185 h 243"/>
                  <a:gd name="T26" fmla="*/ 94 w 108"/>
                  <a:gd name="T27" fmla="*/ 176 h 243"/>
                  <a:gd name="T28" fmla="*/ 100 w 108"/>
                  <a:gd name="T29" fmla="*/ 165 h 243"/>
                  <a:gd name="T30" fmla="*/ 103 w 108"/>
                  <a:gd name="T31" fmla="*/ 155 h 243"/>
                  <a:gd name="T32" fmla="*/ 106 w 108"/>
                  <a:gd name="T33" fmla="*/ 145 h 243"/>
                  <a:gd name="T34" fmla="*/ 107 w 108"/>
                  <a:gd name="T35" fmla="*/ 133 h 243"/>
                  <a:gd name="T36" fmla="*/ 108 w 108"/>
                  <a:gd name="T37" fmla="*/ 122 h 243"/>
                  <a:gd name="T38" fmla="*/ 108 w 108"/>
                  <a:gd name="T39" fmla="*/ 122 h 243"/>
                  <a:gd name="T40" fmla="*/ 107 w 108"/>
                  <a:gd name="T41" fmla="*/ 110 h 243"/>
                  <a:gd name="T42" fmla="*/ 106 w 108"/>
                  <a:gd name="T43" fmla="*/ 99 h 243"/>
                  <a:gd name="T44" fmla="*/ 103 w 108"/>
                  <a:gd name="T45" fmla="*/ 88 h 243"/>
                  <a:gd name="T46" fmla="*/ 100 w 108"/>
                  <a:gd name="T47" fmla="*/ 77 h 243"/>
                  <a:gd name="T48" fmla="*/ 94 w 108"/>
                  <a:gd name="T49" fmla="*/ 67 h 243"/>
                  <a:gd name="T50" fmla="*/ 89 w 108"/>
                  <a:gd name="T51" fmla="*/ 58 h 243"/>
                  <a:gd name="T52" fmla="*/ 83 w 108"/>
                  <a:gd name="T53" fmla="*/ 48 h 243"/>
                  <a:gd name="T54" fmla="*/ 77 w 108"/>
                  <a:gd name="T55" fmla="*/ 40 h 243"/>
                  <a:gd name="T56" fmla="*/ 69 w 108"/>
                  <a:gd name="T57" fmla="*/ 32 h 243"/>
                  <a:gd name="T58" fmla="*/ 61 w 108"/>
                  <a:gd name="T59" fmla="*/ 25 h 243"/>
                  <a:gd name="T60" fmla="*/ 51 w 108"/>
                  <a:gd name="T61" fmla="*/ 19 h 243"/>
                  <a:gd name="T62" fmla="*/ 42 w 108"/>
                  <a:gd name="T63" fmla="*/ 13 h 243"/>
                  <a:gd name="T64" fmla="*/ 33 w 108"/>
                  <a:gd name="T65" fmla="*/ 9 h 243"/>
                  <a:gd name="T66" fmla="*/ 22 w 108"/>
                  <a:gd name="T67" fmla="*/ 4 h 243"/>
                  <a:gd name="T68" fmla="*/ 11 w 108"/>
                  <a:gd name="T69" fmla="*/ 1 h 243"/>
                  <a:gd name="T70" fmla="*/ 0 w 108"/>
                  <a:gd name="T71" fmla="*/ 0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8" h="243">
                    <a:moveTo>
                      <a:pt x="0" y="0"/>
                    </a:moveTo>
                    <a:lnTo>
                      <a:pt x="0" y="243"/>
                    </a:lnTo>
                    <a:lnTo>
                      <a:pt x="0" y="243"/>
                    </a:lnTo>
                    <a:lnTo>
                      <a:pt x="11" y="242"/>
                    </a:lnTo>
                    <a:lnTo>
                      <a:pt x="22" y="239"/>
                    </a:lnTo>
                    <a:lnTo>
                      <a:pt x="33" y="234"/>
                    </a:lnTo>
                    <a:lnTo>
                      <a:pt x="42" y="230"/>
                    </a:lnTo>
                    <a:lnTo>
                      <a:pt x="51" y="224"/>
                    </a:lnTo>
                    <a:lnTo>
                      <a:pt x="61" y="218"/>
                    </a:lnTo>
                    <a:lnTo>
                      <a:pt x="69" y="210"/>
                    </a:lnTo>
                    <a:lnTo>
                      <a:pt x="77" y="203"/>
                    </a:lnTo>
                    <a:lnTo>
                      <a:pt x="83" y="195"/>
                    </a:lnTo>
                    <a:lnTo>
                      <a:pt x="89" y="185"/>
                    </a:lnTo>
                    <a:lnTo>
                      <a:pt x="94" y="176"/>
                    </a:lnTo>
                    <a:lnTo>
                      <a:pt x="100" y="165"/>
                    </a:lnTo>
                    <a:lnTo>
                      <a:pt x="103" y="155"/>
                    </a:lnTo>
                    <a:lnTo>
                      <a:pt x="106" y="145"/>
                    </a:lnTo>
                    <a:lnTo>
                      <a:pt x="107" y="133"/>
                    </a:lnTo>
                    <a:lnTo>
                      <a:pt x="108" y="122"/>
                    </a:lnTo>
                    <a:lnTo>
                      <a:pt x="108" y="122"/>
                    </a:lnTo>
                    <a:lnTo>
                      <a:pt x="107" y="110"/>
                    </a:lnTo>
                    <a:lnTo>
                      <a:pt x="106" y="99"/>
                    </a:lnTo>
                    <a:lnTo>
                      <a:pt x="103" y="88"/>
                    </a:lnTo>
                    <a:lnTo>
                      <a:pt x="100" y="77"/>
                    </a:lnTo>
                    <a:lnTo>
                      <a:pt x="94" y="67"/>
                    </a:lnTo>
                    <a:lnTo>
                      <a:pt x="89" y="58"/>
                    </a:lnTo>
                    <a:lnTo>
                      <a:pt x="83" y="48"/>
                    </a:lnTo>
                    <a:lnTo>
                      <a:pt x="77" y="40"/>
                    </a:lnTo>
                    <a:lnTo>
                      <a:pt x="69" y="32"/>
                    </a:lnTo>
                    <a:lnTo>
                      <a:pt x="61" y="25"/>
                    </a:lnTo>
                    <a:lnTo>
                      <a:pt x="51" y="19"/>
                    </a:lnTo>
                    <a:lnTo>
                      <a:pt x="42" y="13"/>
                    </a:lnTo>
                    <a:lnTo>
                      <a:pt x="33" y="9"/>
                    </a:lnTo>
                    <a:lnTo>
                      <a:pt x="22" y="4"/>
                    </a:lnTo>
                    <a:lnTo>
                      <a:pt x="11" y="1"/>
                    </a:lnTo>
                    <a:lnTo>
                      <a:pt x="0" y="0"/>
                    </a:lnTo>
                    <a:close/>
                  </a:path>
                </a:pathLst>
              </a:custGeom>
              <a:solidFill>
                <a:srgbClr val="0D0D0D">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80" name="Freeform 11"/>
              <p:cNvSpPr/>
              <p:nvPr/>
            </p:nvSpPr>
            <p:spPr bwMode="auto">
              <a:xfrm>
                <a:off x="2209800" y="4935538"/>
                <a:ext cx="406400" cy="487363"/>
              </a:xfrm>
              <a:custGeom>
                <a:avLst/>
                <a:gdLst>
                  <a:gd name="T0" fmla="*/ 35 w 256"/>
                  <a:gd name="T1" fmla="*/ 0 h 307"/>
                  <a:gd name="T2" fmla="*/ 0 w 256"/>
                  <a:gd name="T3" fmla="*/ 0 h 307"/>
                  <a:gd name="T4" fmla="*/ 0 w 256"/>
                  <a:gd name="T5" fmla="*/ 307 h 307"/>
                  <a:gd name="T6" fmla="*/ 126 w 256"/>
                  <a:gd name="T7" fmla="*/ 307 h 307"/>
                  <a:gd name="T8" fmla="*/ 126 w 256"/>
                  <a:gd name="T9" fmla="*/ 215 h 307"/>
                  <a:gd name="T10" fmla="*/ 144 w 256"/>
                  <a:gd name="T11" fmla="*/ 215 h 307"/>
                  <a:gd name="T12" fmla="*/ 144 w 256"/>
                  <a:gd name="T13" fmla="*/ 307 h 307"/>
                  <a:gd name="T14" fmla="*/ 256 w 256"/>
                  <a:gd name="T15" fmla="*/ 307 h 307"/>
                  <a:gd name="T16" fmla="*/ 256 w 256"/>
                  <a:gd name="T17" fmla="*/ 134 h 307"/>
                  <a:gd name="T18" fmla="*/ 256 w 256"/>
                  <a:gd name="T19" fmla="*/ 134 h 307"/>
                  <a:gd name="T20" fmla="*/ 255 w 256"/>
                  <a:gd name="T21" fmla="*/ 128 h 307"/>
                  <a:gd name="T22" fmla="*/ 255 w 256"/>
                  <a:gd name="T23" fmla="*/ 128 h 307"/>
                  <a:gd name="T24" fmla="*/ 255 w 256"/>
                  <a:gd name="T25" fmla="*/ 123 h 307"/>
                  <a:gd name="T26" fmla="*/ 255 w 256"/>
                  <a:gd name="T27" fmla="*/ 123 h 307"/>
                  <a:gd name="T28" fmla="*/ 254 w 256"/>
                  <a:gd name="T29" fmla="*/ 121 h 307"/>
                  <a:gd name="T30" fmla="*/ 254 w 256"/>
                  <a:gd name="T31" fmla="*/ 121 h 307"/>
                  <a:gd name="T32" fmla="*/ 253 w 256"/>
                  <a:gd name="T33" fmla="*/ 113 h 307"/>
                  <a:gd name="T34" fmla="*/ 251 w 256"/>
                  <a:gd name="T35" fmla="*/ 104 h 307"/>
                  <a:gd name="T36" fmla="*/ 248 w 256"/>
                  <a:gd name="T37" fmla="*/ 97 h 307"/>
                  <a:gd name="T38" fmla="*/ 244 w 256"/>
                  <a:gd name="T39" fmla="*/ 90 h 307"/>
                  <a:gd name="T40" fmla="*/ 240 w 256"/>
                  <a:gd name="T41" fmla="*/ 82 h 307"/>
                  <a:gd name="T42" fmla="*/ 235 w 256"/>
                  <a:gd name="T43" fmla="*/ 76 h 307"/>
                  <a:gd name="T44" fmla="*/ 225 w 256"/>
                  <a:gd name="T45" fmla="*/ 63 h 307"/>
                  <a:gd name="T46" fmla="*/ 212 w 256"/>
                  <a:gd name="T47" fmla="*/ 53 h 307"/>
                  <a:gd name="T48" fmla="*/ 199 w 256"/>
                  <a:gd name="T49" fmla="*/ 44 h 307"/>
                  <a:gd name="T50" fmla="*/ 184 w 256"/>
                  <a:gd name="T51" fmla="*/ 35 h 307"/>
                  <a:gd name="T52" fmla="*/ 169 w 256"/>
                  <a:gd name="T53" fmla="*/ 28 h 307"/>
                  <a:gd name="T54" fmla="*/ 152 w 256"/>
                  <a:gd name="T55" fmla="*/ 22 h 307"/>
                  <a:gd name="T56" fmla="*/ 135 w 256"/>
                  <a:gd name="T57" fmla="*/ 16 h 307"/>
                  <a:gd name="T58" fmla="*/ 119 w 256"/>
                  <a:gd name="T59" fmla="*/ 12 h 307"/>
                  <a:gd name="T60" fmla="*/ 103 w 256"/>
                  <a:gd name="T61" fmla="*/ 8 h 307"/>
                  <a:gd name="T62" fmla="*/ 72 w 256"/>
                  <a:gd name="T63" fmla="*/ 4 h 307"/>
                  <a:gd name="T64" fmla="*/ 46 w 256"/>
                  <a:gd name="T65" fmla="*/ 1 h 307"/>
                  <a:gd name="T66" fmla="*/ 46 w 256"/>
                  <a:gd name="T67" fmla="*/ 1 h 307"/>
                  <a:gd name="T68" fmla="*/ 40 w 256"/>
                  <a:gd name="T69" fmla="*/ 0 h 307"/>
                  <a:gd name="T70" fmla="*/ 35 w 256"/>
                  <a:gd name="T71" fmla="*/ 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6" h="307">
                    <a:moveTo>
                      <a:pt x="35" y="0"/>
                    </a:moveTo>
                    <a:lnTo>
                      <a:pt x="0" y="0"/>
                    </a:lnTo>
                    <a:lnTo>
                      <a:pt x="0" y="307"/>
                    </a:lnTo>
                    <a:lnTo>
                      <a:pt x="126" y="307"/>
                    </a:lnTo>
                    <a:lnTo>
                      <a:pt x="126" y="215"/>
                    </a:lnTo>
                    <a:lnTo>
                      <a:pt x="144" y="215"/>
                    </a:lnTo>
                    <a:lnTo>
                      <a:pt x="144" y="307"/>
                    </a:lnTo>
                    <a:lnTo>
                      <a:pt x="256" y="307"/>
                    </a:lnTo>
                    <a:lnTo>
                      <a:pt x="256" y="134"/>
                    </a:lnTo>
                    <a:lnTo>
                      <a:pt x="256" y="134"/>
                    </a:lnTo>
                    <a:lnTo>
                      <a:pt x="255" y="128"/>
                    </a:lnTo>
                    <a:lnTo>
                      <a:pt x="255" y="128"/>
                    </a:lnTo>
                    <a:lnTo>
                      <a:pt x="255" y="123"/>
                    </a:lnTo>
                    <a:lnTo>
                      <a:pt x="255" y="123"/>
                    </a:lnTo>
                    <a:lnTo>
                      <a:pt x="254" y="121"/>
                    </a:lnTo>
                    <a:lnTo>
                      <a:pt x="254" y="121"/>
                    </a:lnTo>
                    <a:lnTo>
                      <a:pt x="253" y="113"/>
                    </a:lnTo>
                    <a:lnTo>
                      <a:pt x="251" y="104"/>
                    </a:lnTo>
                    <a:lnTo>
                      <a:pt x="248" y="97"/>
                    </a:lnTo>
                    <a:lnTo>
                      <a:pt x="244" y="90"/>
                    </a:lnTo>
                    <a:lnTo>
                      <a:pt x="240" y="82"/>
                    </a:lnTo>
                    <a:lnTo>
                      <a:pt x="235" y="76"/>
                    </a:lnTo>
                    <a:lnTo>
                      <a:pt x="225" y="63"/>
                    </a:lnTo>
                    <a:lnTo>
                      <a:pt x="212" y="53"/>
                    </a:lnTo>
                    <a:lnTo>
                      <a:pt x="199" y="44"/>
                    </a:lnTo>
                    <a:lnTo>
                      <a:pt x="184" y="35"/>
                    </a:lnTo>
                    <a:lnTo>
                      <a:pt x="169" y="28"/>
                    </a:lnTo>
                    <a:lnTo>
                      <a:pt x="152" y="22"/>
                    </a:lnTo>
                    <a:lnTo>
                      <a:pt x="135" y="16"/>
                    </a:lnTo>
                    <a:lnTo>
                      <a:pt x="119" y="12"/>
                    </a:lnTo>
                    <a:lnTo>
                      <a:pt x="103" y="8"/>
                    </a:lnTo>
                    <a:lnTo>
                      <a:pt x="72" y="4"/>
                    </a:lnTo>
                    <a:lnTo>
                      <a:pt x="46" y="1"/>
                    </a:lnTo>
                    <a:lnTo>
                      <a:pt x="46" y="1"/>
                    </a:lnTo>
                    <a:lnTo>
                      <a:pt x="40" y="0"/>
                    </a:lnTo>
                    <a:lnTo>
                      <a:pt x="35" y="0"/>
                    </a:lnTo>
                    <a:close/>
                  </a:path>
                </a:pathLst>
              </a:custGeom>
              <a:solidFill>
                <a:srgbClr val="0D0D0D">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grpSp>
        <p:sp>
          <p:nvSpPr>
            <p:cNvPr id="90" name="Freeform 118"/>
            <p:cNvSpPr/>
            <p:nvPr/>
          </p:nvSpPr>
          <p:spPr bwMode="auto">
            <a:xfrm flipV="1">
              <a:off x="2267915" y="1971527"/>
              <a:ext cx="1310554" cy="1312181"/>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grpSp>
      <p:cxnSp>
        <p:nvCxnSpPr>
          <p:cNvPr id="96" name="直接连接符 95"/>
          <p:cNvCxnSpPr/>
          <p:nvPr/>
        </p:nvCxnSpPr>
        <p:spPr>
          <a:xfrm>
            <a:off x="4517571" y="2625157"/>
            <a:ext cx="7674429" cy="0"/>
          </a:xfrm>
          <a:prstGeom prst="line">
            <a:avLst/>
          </a:prstGeom>
          <a:ln w="19050">
            <a:solidFill>
              <a:srgbClr val="E6E6E6"/>
            </a:solidFill>
          </a:ln>
        </p:spPr>
        <p:style>
          <a:lnRef idx="1">
            <a:schemeClr val="accent1"/>
          </a:lnRef>
          <a:fillRef idx="0">
            <a:schemeClr val="accent1"/>
          </a:fillRef>
          <a:effectRef idx="0">
            <a:schemeClr val="accent1"/>
          </a:effectRef>
          <a:fontRef idx="minor">
            <a:schemeClr val="tx1"/>
          </a:fontRef>
        </p:style>
      </p:cxnSp>
      <p:sp>
        <p:nvSpPr>
          <p:cNvPr id="99" name="文本框 98"/>
          <p:cNvSpPr txBox="1"/>
          <p:nvPr/>
        </p:nvSpPr>
        <p:spPr>
          <a:xfrm>
            <a:off x="2671162" y="1833942"/>
            <a:ext cx="7749188" cy="1569660"/>
          </a:xfrm>
          <a:prstGeom prst="rect">
            <a:avLst/>
          </a:prstGeom>
          <a:noFill/>
        </p:spPr>
        <p:txBody>
          <a:bodyPr wrap="square" rtlCol="0">
            <a:spAutoFit/>
          </a:bodyPr>
          <a:lstStyle/>
          <a:p>
            <a:r>
              <a:rPr lang="zh-CN" altLang="en-US" sz="4800" b="1" spc="300" dirty="0">
                <a:solidFill>
                  <a:srgbClr val="1F4E79"/>
                </a:solidFill>
                <a:latin typeface="微软雅黑" panose="020B0503020204020204" charset="-122"/>
                <a:ea typeface="微软雅黑" panose="020B0503020204020204" charset="-122"/>
                <a:cs typeface="微软雅黑" panose="020B0503020204020204" charset="-122"/>
              </a:rPr>
              <a:t>项目二 </a:t>
            </a:r>
            <a:r>
              <a:rPr lang="zh-CN" altLang="zh-CN" sz="4800" b="1" spc="300" dirty="0">
                <a:solidFill>
                  <a:srgbClr val="1F4E79"/>
                </a:solidFill>
                <a:latin typeface="微软雅黑" panose="020B0503020204020204" charset="-122"/>
                <a:ea typeface="微软雅黑" panose="020B0503020204020204" charset="-122"/>
                <a:cs typeface="微软雅黑" panose="020B0503020204020204" charset="-122"/>
              </a:rPr>
              <a:t>金属材料加工成型方法分析</a:t>
            </a:r>
            <a:endParaRPr lang="zh-CN" altLang="en-US" sz="4800" b="1" spc="300" dirty="0">
              <a:solidFill>
                <a:srgbClr val="1F4E79"/>
              </a:solidFill>
              <a:latin typeface="微软雅黑" panose="020B0503020204020204" charset="-122"/>
              <a:ea typeface="微软雅黑" panose="020B0503020204020204" charset="-122"/>
              <a:cs typeface="微软雅黑" panose="020B0503020204020204" charset="-122"/>
              <a:sym typeface="+mn-lt"/>
            </a:endParaRPr>
          </a:p>
        </p:txBody>
      </p:sp>
      <p:grpSp>
        <p:nvGrpSpPr>
          <p:cNvPr id="117" name="组合 116"/>
          <p:cNvGrpSpPr/>
          <p:nvPr/>
        </p:nvGrpSpPr>
        <p:grpSpPr>
          <a:xfrm>
            <a:off x="10186831" y="1856740"/>
            <a:ext cx="783189" cy="864237"/>
            <a:chOff x="9473648" y="1406690"/>
            <a:chExt cx="1107403" cy="1222002"/>
          </a:xfrm>
        </p:grpSpPr>
        <p:pic>
          <p:nvPicPr>
            <p:cNvPr id="114" name="图片 1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16" name="图片 1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sp>
        <p:nvSpPr>
          <p:cNvPr id="2" name="日期占位符 1">
            <a:extLst>
              <a:ext uri="{FF2B5EF4-FFF2-40B4-BE49-F238E27FC236}">
                <a16:creationId xmlns:a16="http://schemas.microsoft.com/office/drawing/2014/main" id="{8BC45D4D-6AD4-288D-DD41-8DC8ECDC2AF8}"/>
              </a:ext>
            </a:extLst>
          </p:cNvPr>
          <p:cNvSpPr>
            <a:spLocks noGrp="1"/>
          </p:cNvSpPr>
          <p:nvPr>
            <p:ph type="dt" sz="half" idx="10"/>
          </p:nvPr>
        </p:nvSpPr>
        <p:spPr/>
        <p:txBody>
          <a:bodyPr/>
          <a:lstStyle/>
          <a:p>
            <a:fld id="{C186BC90-DBA1-4583-8DAF-049AC11A8850}"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9787CA22-DF28-5029-6419-03DC2BCADC02}"/>
              </a:ext>
            </a:extLst>
          </p:cNvPr>
          <p:cNvSpPr>
            <a:spLocks noGrp="1"/>
          </p:cNvSpPr>
          <p:nvPr>
            <p:ph type="sldNum" sz="quarter" idx="12"/>
          </p:nvPr>
        </p:nvSpPr>
        <p:spPr/>
        <p:txBody>
          <a:bodyPr/>
          <a:lstStyle/>
          <a:p>
            <a:fld id="{49AE70B2-8BF9-45C0-BB95-33D1B9D3A854}" type="slidenum">
              <a:rPr lang="zh-CN" altLang="en-US" smtClean="0"/>
              <a:t>1</a:t>
            </a:fld>
            <a:endParaRPr lang="zh-CN" altLang="en-US" dirty="0"/>
          </a:p>
        </p:txBody>
      </p:sp>
      <p:sp>
        <p:nvSpPr>
          <p:cNvPr id="6" name="文本框 5">
            <a:extLst>
              <a:ext uri="{FF2B5EF4-FFF2-40B4-BE49-F238E27FC236}">
                <a16:creationId xmlns:a16="http://schemas.microsoft.com/office/drawing/2014/main" id="{8FCC523F-0822-A488-ED1A-782C9774315B}"/>
              </a:ext>
            </a:extLst>
          </p:cNvPr>
          <p:cNvSpPr txBox="1"/>
          <p:nvPr/>
        </p:nvSpPr>
        <p:spPr>
          <a:xfrm>
            <a:off x="3940143" y="3665254"/>
            <a:ext cx="6105524" cy="1308884"/>
          </a:xfrm>
          <a:prstGeom prst="rect">
            <a:avLst/>
          </a:prstGeom>
          <a:noFill/>
        </p:spPr>
        <p:txBody>
          <a:bodyPr wrap="square">
            <a:spAutoFit/>
          </a:bodyPr>
          <a:lstStyle/>
          <a:p>
            <a:pPr marL="285750" indent="-285750">
              <a:lnSpc>
                <a:spcPct val="150000"/>
              </a:lnSpc>
              <a:buFont typeface="Wingdings" panose="05000000000000000000" pitchFamily="2" charset="2"/>
              <a:buChar char="n"/>
            </a:pPr>
            <a:r>
              <a:rPr lang="zh-CN" altLang="en-US" sz="2800" dirty="0">
                <a:solidFill>
                  <a:srgbClr val="C00000"/>
                </a:solidFill>
                <a:latin typeface="微软雅黑" panose="020B0503020204020204" charset="-122"/>
                <a:ea typeface="微软雅黑" panose="020B0503020204020204" charset="-122"/>
                <a:cs typeface="微软雅黑" panose="020B0503020204020204" charset="-122"/>
              </a:rPr>
              <a:t>任务一 </a:t>
            </a:r>
            <a:r>
              <a:rPr lang="zh-CN" altLang="zh-CN" sz="2800" dirty="0">
                <a:solidFill>
                  <a:srgbClr val="C00000"/>
                </a:solidFill>
                <a:latin typeface="微软雅黑" panose="020B0503020204020204" charset="-122"/>
                <a:ea typeface="微软雅黑" panose="020B0503020204020204" charset="-122"/>
              </a:rPr>
              <a:t>热加工工艺基础知识认知</a:t>
            </a:r>
            <a:endParaRPr lang="en-US" altLang="zh-CN" sz="2800" dirty="0">
              <a:solidFill>
                <a:srgbClr val="C00000"/>
              </a:solidFill>
              <a:latin typeface="微软雅黑" panose="020B0503020204020204" charset="-122"/>
              <a:ea typeface="微软雅黑" panose="020B0503020204020204" charset="-122"/>
            </a:endParaRPr>
          </a:p>
          <a:p>
            <a:pPr marL="285750" indent="-285750">
              <a:lnSpc>
                <a:spcPct val="150000"/>
              </a:lnSpc>
              <a:buFont typeface="Wingdings" panose="05000000000000000000" pitchFamily="2" charset="2"/>
              <a:buChar char="n"/>
            </a:pPr>
            <a:r>
              <a:rPr lang="zh-CN" altLang="en-US" sz="2800" dirty="0">
                <a:solidFill>
                  <a:srgbClr val="C00000"/>
                </a:solidFill>
                <a:latin typeface="微软雅黑" panose="020B0503020204020204" charset="-122"/>
                <a:ea typeface="微软雅黑" panose="020B0503020204020204" charset="-122"/>
                <a:cs typeface="微软雅黑" panose="020B0503020204020204" charset="-122"/>
              </a:rPr>
              <a:t>任务二 </a:t>
            </a:r>
            <a:r>
              <a:rPr lang="zh-CN" altLang="zh-CN" sz="2800" dirty="0">
                <a:solidFill>
                  <a:srgbClr val="C00000"/>
                </a:solidFill>
                <a:latin typeface="微软雅黑" panose="020B0503020204020204" charset="-122"/>
                <a:ea typeface="微软雅黑" panose="020B0503020204020204" charset="-122"/>
              </a:rPr>
              <a:t>机械加工工艺基础知识认知</a:t>
            </a:r>
            <a:endParaRPr lang="zh-CN" altLang="en-US" sz="2800" dirty="0">
              <a:solidFill>
                <a:srgbClr val="C00000"/>
              </a:solidFill>
              <a:latin typeface="微软雅黑" panose="020B0503020204020204" charset="-122"/>
              <a:ea typeface="微软雅黑" panose="020B0503020204020204"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96"/>
                                        </p:tgtEl>
                                        <p:attrNameLst>
                                          <p:attrName>style.visibility</p:attrName>
                                        </p:attrNameLst>
                                      </p:cBhvr>
                                      <p:to>
                                        <p:strVal val="visible"/>
                                      </p:to>
                                    </p:set>
                                    <p:animEffect transition="in" filter="wipe(left)">
                                      <p:cBhvr>
                                        <p:cTn id="11" dur="500"/>
                                        <p:tgtEl>
                                          <p:spTgt spid="9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99"/>
                                        </p:tgtEl>
                                        <p:attrNameLst>
                                          <p:attrName>style.visibility</p:attrName>
                                        </p:attrNameLst>
                                      </p:cBhvr>
                                      <p:to>
                                        <p:strVal val="visible"/>
                                      </p:to>
                                    </p:set>
                                    <p:animEffect transition="in" filter="wipe(left)">
                                      <p:cBhvr>
                                        <p:cTn id="15" dur="500"/>
                                        <p:tgtEl>
                                          <p:spTgt spid="99"/>
                                        </p:tgtEl>
                                      </p:cBhvr>
                                    </p:animEffect>
                                  </p:childTnLst>
                                </p:cTn>
                              </p:par>
                              <p:par>
                                <p:cTn id="16" presetID="22" presetClass="entr" presetSubtype="8" fill="hold" nodeType="withEffect">
                                  <p:stCondLst>
                                    <p:cond delay="250"/>
                                  </p:stCondLst>
                                  <p:childTnLst>
                                    <p:set>
                                      <p:cBhvr>
                                        <p:cTn id="17" dur="1" fill="hold">
                                          <p:stCondLst>
                                            <p:cond delay="0"/>
                                          </p:stCondLst>
                                        </p:cTn>
                                        <p:tgtEl>
                                          <p:spTgt spid="117"/>
                                        </p:tgtEl>
                                        <p:attrNameLst>
                                          <p:attrName>style.visibility</p:attrName>
                                        </p:attrNameLst>
                                      </p:cBhvr>
                                      <p:to>
                                        <p:strVal val="visible"/>
                                      </p:to>
                                    </p:set>
                                    <p:animEffect transition="in" filter="wipe(left)">
                                      <p:cBhvr>
                                        <p:cTn id="18" dur="250"/>
                                        <p:tgtEl>
                                          <p:spTgt spid="117"/>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6">
                                            <p:txEl>
                                              <p:pRg st="0" end="0"/>
                                            </p:txEl>
                                          </p:spTgt>
                                        </p:tgtEl>
                                        <p:attrNameLst>
                                          <p:attrName>style.visibility</p:attrName>
                                        </p:attrNameLst>
                                      </p:cBhvr>
                                      <p:to>
                                        <p:strVal val="visible"/>
                                      </p:to>
                                    </p:set>
                                    <p:animEffect transition="in" filter="wipe(down)">
                                      <p:cBhvr>
                                        <p:cTn id="23" dur="500"/>
                                        <p:tgtEl>
                                          <p:spTgt spid="6">
                                            <p:txEl>
                                              <p:pRg st="0" end="0"/>
                                            </p:txEl>
                                          </p:spTgt>
                                        </p:tgtEl>
                                      </p:cBhvr>
                                    </p:animEffect>
                                  </p:childTnLst>
                                </p:cTn>
                              </p:par>
                              <p:par>
                                <p:cTn id="24" presetID="22" presetClass="entr" presetSubtype="4" fill="hold" nodeType="withEffect">
                                  <p:stCondLst>
                                    <p:cond delay="0"/>
                                  </p:stCondLst>
                                  <p:childTnLst>
                                    <p:set>
                                      <p:cBhvr>
                                        <p:cTn id="25" dur="1" fill="hold">
                                          <p:stCondLst>
                                            <p:cond delay="0"/>
                                          </p:stCondLst>
                                        </p:cTn>
                                        <p:tgtEl>
                                          <p:spTgt spid="6">
                                            <p:txEl>
                                              <p:pRg st="1" end="1"/>
                                            </p:txEl>
                                          </p:spTgt>
                                        </p:tgtEl>
                                        <p:attrNameLst>
                                          <p:attrName>style.visibility</p:attrName>
                                        </p:attrNameLst>
                                      </p:cBhvr>
                                      <p:to>
                                        <p:strVal val="visible"/>
                                      </p:to>
                                    </p:set>
                                    <p:animEffect transition="in" filter="wipe(down)">
                                      <p:cBhvr>
                                        <p:cTn id="26"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BDBF3980-2BC1-F67E-895A-BB5818C61B14}"/>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61CE68FF-0E64-19DB-4667-6FD18CDBFAAD}"/>
              </a:ext>
            </a:extLst>
          </p:cNvPr>
          <p:cNvSpPr>
            <a:spLocks noGrp="1"/>
          </p:cNvSpPr>
          <p:nvPr>
            <p:ph type="sldNum" sz="quarter" idx="12"/>
          </p:nvPr>
        </p:nvSpPr>
        <p:spPr/>
        <p:txBody>
          <a:bodyPr/>
          <a:lstStyle/>
          <a:p>
            <a:fld id="{49AE70B2-8BF9-45C0-BB95-33D1B9D3A854}" type="slidenum">
              <a:rPr lang="zh-CN" altLang="en-US" smtClean="0"/>
              <a:t>10</a:t>
            </a:fld>
            <a:endParaRPr lang="zh-CN" altLang="en-US"/>
          </a:p>
        </p:txBody>
      </p:sp>
      <p:sp>
        <p:nvSpPr>
          <p:cNvPr id="4" name="矩形 3">
            <a:extLst>
              <a:ext uri="{FF2B5EF4-FFF2-40B4-BE49-F238E27FC236}">
                <a16:creationId xmlns:a16="http://schemas.microsoft.com/office/drawing/2014/main" id="{5A58A6AB-9CD4-9A7B-B782-E9C476617D28}"/>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353F34BC-9D97-0599-F5D6-5B97A4A51C5B}"/>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3D1F2B54-51BD-DD5A-C798-ACCE1248A4CE}"/>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12A79558-D2EE-23C8-6953-38B01E07D24D}"/>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E3B1721E-57DF-923E-AB44-9C82495FE2C9}"/>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9E992D8B-D482-9BE5-E4EB-B658833CEF0F}"/>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A2B9BA93-B082-E0A9-FC2A-03B806E34FFB}"/>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C6CDC219-B790-9813-9C22-DC033032490D}"/>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F21D5E85-0675-0822-4E46-AE33B8618B9F}"/>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BEE5CA3C-D793-A7E9-C646-6B071733E2DE}"/>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CDAEC140-4788-515A-7449-63A212ECEE66}"/>
              </a:ext>
            </a:extLst>
          </p:cNvPr>
          <p:cNvSpPr txBox="1"/>
          <p:nvPr>
            <p:custDataLst>
              <p:tags r:id="rId3"/>
            </p:custDataLst>
          </p:nvPr>
        </p:nvSpPr>
        <p:spPr>
          <a:xfrm>
            <a:off x="2351190" y="108606"/>
            <a:ext cx="5897378"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热加工工艺基础知识认知</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877F6332-FB67-F0A6-9AF2-3934104F7D83}"/>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49E0B096-993C-3DA2-9C83-CF01EA1153D4}"/>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44D98DA8-9F63-60BD-6C50-82452DBA3B8D}"/>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C4649E21-4C39-1449-D9AF-3A289BF8D98F}"/>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7800F25B-8012-517B-B299-531EE4AB311E}"/>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4CC6F30F-F91C-FB6D-281A-164EA40F8B21}"/>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F935A6A4-BC92-D2B7-C0C5-11E4B385D378}"/>
              </a:ext>
            </a:extLst>
          </p:cNvPr>
          <p:cNvSpPr txBox="1"/>
          <p:nvPr/>
        </p:nvSpPr>
        <p:spPr>
          <a:xfrm>
            <a:off x="1407197" y="960958"/>
            <a:ext cx="10170403" cy="5262979"/>
          </a:xfrm>
          <a:prstGeom prst="rect">
            <a:avLst/>
          </a:prstGeom>
          <a:noFill/>
        </p:spPr>
        <p:txBody>
          <a:bodyPr wrap="square">
            <a:spAutoFit/>
          </a:bodyPr>
          <a:lstStyle/>
          <a:p>
            <a:pPr indent="266700" algn="l"/>
            <a:r>
              <a:rPr lang="en-US" altLang="zh-CN" sz="2800" kern="100" dirty="0">
                <a:effectLst/>
                <a:latin typeface="微软雅黑" panose="020B0503020204020204" pitchFamily="34" charset="-122"/>
                <a:ea typeface="微软雅黑" panose="020B0503020204020204" pitchFamily="34" charset="-122"/>
              </a:rPr>
              <a:t>3.</a:t>
            </a:r>
            <a:r>
              <a:rPr lang="zh-CN" altLang="zh-CN" sz="2800" kern="100" dirty="0">
                <a:effectLst/>
                <a:latin typeface="微软雅黑" panose="020B0503020204020204" pitchFamily="34" charset="-122"/>
                <a:ea typeface="微软雅黑" panose="020B0503020204020204" pitchFamily="34" charset="-122"/>
              </a:rPr>
              <a:t>特种铸造</a:t>
            </a:r>
          </a:p>
          <a:p>
            <a:pPr indent="266700" algn="l"/>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对于一些特殊要求的零件，常采用与砂型铸造不同的一系列铸造方法，称为特种铸造。</a:t>
            </a:r>
          </a:p>
          <a:p>
            <a:pPr indent="266700" algn="l"/>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1</a:t>
            </a:r>
            <a:r>
              <a:rPr lang="zh-CN" altLang="zh-CN" sz="2800" kern="100" dirty="0">
                <a:effectLst/>
                <a:latin typeface="微软雅黑" panose="020B0503020204020204" pitchFamily="34" charset="-122"/>
                <a:ea typeface="微软雅黑" panose="020B0503020204020204" pitchFamily="34" charset="-122"/>
              </a:rPr>
              <a:t>）熔模铸造</a:t>
            </a:r>
          </a:p>
          <a:p>
            <a:pPr indent="266700" algn="l"/>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solidFill>
                  <a:srgbClr val="FF0000"/>
                </a:solidFill>
                <a:effectLst/>
                <a:latin typeface="微软雅黑" panose="020B0503020204020204" pitchFamily="34" charset="-122"/>
                <a:ea typeface="微软雅黑" panose="020B0503020204020204" pitchFamily="34" charset="-122"/>
              </a:rPr>
              <a:t>熔模铸造又称</a:t>
            </a:r>
            <a:r>
              <a:rPr lang="en-US" altLang="zh-CN" sz="2800" kern="100" dirty="0">
                <a:solidFill>
                  <a:srgbClr val="FF0000"/>
                </a:solidFill>
                <a:effectLst/>
                <a:latin typeface="微软雅黑" panose="020B0503020204020204" pitchFamily="34" charset="-122"/>
                <a:ea typeface="微软雅黑" panose="020B0503020204020204" pitchFamily="34" charset="-122"/>
              </a:rPr>
              <a:t>“</a:t>
            </a:r>
            <a:r>
              <a:rPr lang="zh-CN" altLang="zh-CN" sz="2800" kern="100" dirty="0">
                <a:solidFill>
                  <a:srgbClr val="FF0000"/>
                </a:solidFill>
                <a:effectLst/>
                <a:latin typeface="微软雅黑" panose="020B0503020204020204" pitchFamily="34" charset="-122"/>
                <a:ea typeface="微软雅黑" panose="020B0503020204020204" pitchFamily="34" charset="-122"/>
              </a:rPr>
              <a:t>失蜡铸造</a:t>
            </a:r>
            <a:r>
              <a:rPr lang="en-US" altLang="zh-CN" sz="2800" kern="100" dirty="0">
                <a:solidFill>
                  <a:srgbClr val="FF0000"/>
                </a:solidFill>
                <a:effectLst/>
                <a:latin typeface="微软雅黑" panose="020B0503020204020204" pitchFamily="34" charset="-122"/>
                <a:ea typeface="微软雅黑" panose="020B0503020204020204" pitchFamily="34" charset="-122"/>
              </a:rPr>
              <a:t>”</a:t>
            </a:r>
            <a:r>
              <a:rPr lang="zh-CN" altLang="zh-CN" sz="2800" kern="100" dirty="0">
                <a:effectLst/>
                <a:latin typeface="微软雅黑" panose="020B0503020204020204" pitchFamily="34" charset="-122"/>
                <a:ea typeface="微软雅黑" panose="020B0503020204020204" pitchFamily="34" charset="-122"/>
              </a:rPr>
              <a:t>。由于铸件的尺寸精度较高，表面粗糙度较低，故又可称为“熔模精密铸造”。</a:t>
            </a:r>
          </a:p>
          <a:p>
            <a:pPr indent="266700" algn="l"/>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优点有：铸型无分型面，铸件精度高，表面光洁，适于铸造高熔点、形状复杂及难以切削加工的零件，是一种少、无切削加工的铸造方法。</a:t>
            </a:r>
          </a:p>
          <a:p>
            <a:pPr indent="266700" algn="l"/>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缺点为：铸造工序多，生产周期长，成本高，不适于生产大型铸件。熔模铸造适用于形状复杂、精度高、难加工的铸件和以铸钢为主的铸件。</a:t>
            </a:r>
          </a:p>
        </p:txBody>
      </p:sp>
    </p:spTree>
    <p:extLst>
      <p:ext uri="{BB962C8B-B14F-4D97-AF65-F5344CB8AC3E}">
        <p14:creationId xmlns:p14="http://schemas.microsoft.com/office/powerpoint/2010/main" val="27667986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E4B3BF5D-A5E4-F71A-9652-F143A7F59914}"/>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66BFB96F-1990-BF40-A544-C0E2A8168BFA}"/>
              </a:ext>
            </a:extLst>
          </p:cNvPr>
          <p:cNvSpPr>
            <a:spLocks noGrp="1"/>
          </p:cNvSpPr>
          <p:nvPr>
            <p:ph type="sldNum" sz="quarter" idx="12"/>
          </p:nvPr>
        </p:nvSpPr>
        <p:spPr/>
        <p:txBody>
          <a:bodyPr/>
          <a:lstStyle/>
          <a:p>
            <a:fld id="{49AE70B2-8BF9-45C0-BB95-33D1B9D3A854}" type="slidenum">
              <a:rPr lang="zh-CN" altLang="en-US" smtClean="0"/>
              <a:t>100</a:t>
            </a:fld>
            <a:endParaRPr lang="zh-CN" altLang="en-US"/>
          </a:p>
        </p:txBody>
      </p:sp>
      <p:sp>
        <p:nvSpPr>
          <p:cNvPr id="4" name="矩形 3">
            <a:extLst>
              <a:ext uri="{FF2B5EF4-FFF2-40B4-BE49-F238E27FC236}">
                <a16:creationId xmlns:a16="http://schemas.microsoft.com/office/drawing/2014/main" id="{12F67451-0399-6A21-B2AB-95127EE8DA0D}"/>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2097891B-053A-4354-83A8-DBC3F7960ABE}"/>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F4F56B9A-AFD2-A2A0-CFC1-5350E5DAB548}"/>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22F659DB-0A9D-AD79-D86E-F1684FA8CD76}"/>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2CFEDA4C-A806-B565-55D1-5E648FF20D25}"/>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A476F24C-DC56-7998-E90C-6597988E450F}"/>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9715D90A-7D67-C373-2E62-868F3813D51B}"/>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AF16B43E-C188-C6FB-7981-9F9FC4644ADB}"/>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041B9B4A-CF05-3648-FD1B-6B07D095144C}"/>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7839EAEA-303F-6F36-7B28-836207FAEAB9}"/>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D7CC313A-901C-6978-70F0-5F3A50EEE7C5}"/>
              </a:ext>
            </a:extLst>
          </p:cNvPr>
          <p:cNvSpPr txBox="1"/>
          <p:nvPr>
            <p:custDataLst>
              <p:tags r:id="rId3"/>
            </p:custDataLst>
          </p:nvPr>
        </p:nvSpPr>
        <p:spPr>
          <a:xfrm>
            <a:off x="1781176" y="108606"/>
            <a:ext cx="6296024"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 机械加工工艺基础知识认知</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64B4A701-9C0C-3A56-27A5-FE68C851ECAF}"/>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1F7E0174-8E39-1D1E-7BA7-93F0A483B6EB}"/>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60F15D9C-B7F1-6898-546F-E83171D995E6}"/>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3F64FDC3-9AED-3B30-4D3C-7706D5D5A1D2}"/>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2EB62383-B325-43B0-9C47-3F3D987FFFA1}"/>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3B439BB3-7D23-98AA-BE4D-7C27F5CFBA94}"/>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C7A3D9A3-97DC-89F0-9E23-C4802F9A6F61}"/>
              </a:ext>
            </a:extLst>
          </p:cNvPr>
          <p:cNvSpPr txBox="1"/>
          <p:nvPr/>
        </p:nvSpPr>
        <p:spPr>
          <a:xfrm>
            <a:off x="1540919" y="842809"/>
            <a:ext cx="10203405" cy="3247877"/>
          </a:xfrm>
          <a:prstGeom prst="rect">
            <a:avLst/>
          </a:prstGeom>
          <a:noFill/>
        </p:spPr>
        <p:txBody>
          <a:bodyPr wrap="square">
            <a:spAutoFit/>
          </a:bodyPr>
          <a:lstStyle/>
          <a:p>
            <a:pPr lvl="0" algn="l">
              <a:lnSpc>
                <a:spcPct val="150000"/>
              </a:lnSpc>
            </a:pPr>
            <a:r>
              <a:rPr lang="zh-CN" altLang="en-US"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4</a:t>
            </a:r>
            <a:r>
              <a:rPr lang="zh-CN" altLang="en-US" sz="2800" kern="100" dirty="0">
                <a:effectLst/>
                <a:latin typeface="微软雅黑" panose="020B0503020204020204" pitchFamily="34" charset="-122"/>
                <a:ea typeface="微软雅黑" panose="020B0503020204020204" pitchFamily="34" charset="-122"/>
              </a:rPr>
              <a:t>）</a:t>
            </a:r>
            <a:r>
              <a:rPr lang="zh-CN" altLang="zh-CN" sz="2800" kern="100" dirty="0">
                <a:effectLst/>
                <a:latin typeface="微软雅黑" panose="020B0503020204020204" pitchFamily="34" charset="-122"/>
                <a:ea typeface="微软雅黑" panose="020B0503020204020204" pitchFamily="34" charset="-122"/>
              </a:rPr>
              <a:t>镗孔</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镗孔是在工件巳有孔上进行扩大孔径的加工工艺方法，一般在镗床上进行，也可以在立式铣床或卧式铣床上镗孔。镗孔应用很广泛，特别是箱体类工件的孔系加工应用卧式铣镗床或坐标镗床较为普遍。</a:t>
            </a:r>
            <a:r>
              <a:rPr lang="en-US" altLang="zh-CN" sz="2800" kern="100" dirty="0">
                <a:effectLst/>
                <a:latin typeface="微软雅黑" panose="020B0503020204020204" pitchFamily="34" charset="-122"/>
                <a:ea typeface="微软雅黑" panose="020B0503020204020204" pitchFamily="34" charset="-122"/>
              </a:rPr>
              <a:t> </a:t>
            </a:r>
            <a:endParaRPr lang="zh-CN" altLang="zh-CN" sz="2800" kern="100" dirty="0">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017052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B2DEFF99-A7E2-056D-3A7A-41F561E25C29}"/>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E867CA11-DC8A-D118-E287-942E069304BE}"/>
              </a:ext>
            </a:extLst>
          </p:cNvPr>
          <p:cNvSpPr>
            <a:spLocks noGrp="1"/>
          </p:cNvSpPr>
          <p:nvPr>
            <p:ph type="sldNum" sz="quarter" idx="12"/>
          </p:nvPr>
        </p:nvSpPr>
        <p:spPr/>
        <p:txBody>
          <a:bodyPr/>
          <a:lstStyle/>
          <a:p>
            <a:fld id="{49AE70B2-8BF9-45C0-BB95-33D1B9D3A854}" type="slidenum">
              <a:rPr lang="zh-CN" altLang="en-US" smtClean="0"/>
              <a:t>101</a:t>
            </a:fld>
            <a:endParaRPr lang="zh-CN" altLang="en-US"/>
          </a:p>
        </p:txBody>
      </p:sp>
      <p:sp>
        <p:nvSpPr>
          <p:cNvPr id="7" name="文本框 6">
            <a:extLst>
              <a:ext uri="{FF2B5EF4-FFF2-40B4-BE49-F238E27FC236}">
                <a16:creationId xmlns:a16="http://schemas.microsoft.com/office/drawing/2014/main" id="{3016F2FB-B373-1F8C-1DB1-F4EEF521300F}"/>
              </a:ext>
            </a:extLst>
          </p:cNvPr>
          <p:cNvSpPr txBox="1"/>
          <p:nvPr/>
        </p:nvSpPr>
        <p:spPr>
          <a:xfrm>
            <a:off x="1781291" y="1947386"/>
            <a:ext cx="8963025" cy="2601546"/>
          </a:xfrm>
          <a:prstGeom prst="rect">
            <a:avLst/>
          </a:prstGeom>
          <a:noFill/>
        </p:spPr>
        <p:txBody>
          <a:bodyPr wrap="square">
            <a:spAutoFit/>
          </a:bodyPr>
          <a:lstStyle/>
          <a:p>
            <a:pPr lvl="0" algn="l">
              <a:lnSpc>
                <a:spcPct val="150000"/>
              </a:lnSpc>
            </a:pPr>
            <a:r>
              <a:rPr lang="zh-CN" altLang="en-US"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5</a:t>
            </a:r>
            <a:r>
              <a:rPr lang="zh-CN" altLang="en-US" sz="2800" kern="100" dirty="0">
                <a:effectLst/>
                <a:latin typeface="微软雅黑" panose="020B0503020204020204" pitchFamily="34" charset="-122"/>
                <a:ea typeface="微软雅黑" panose="020B0503020204020204" pitchFamily="34" charset="-122"/>
              </a:rPr>
              <a:t>）</a:t>
            </a:r>
            <a:r>
              <a:rPr lang="zh-CN" altLang="zh-CN" sz="2800" kern="100" dirty="0">
                <a:effectLst/>
                <a:latin typeface="微软雅黑" panose="020B0503020204020204" pitchFamily="34" charset="-122"/>
                <a:ea typeface="微软雅黑" panose="020B0503020204020204" pitchFamily="34" charset="-122"/>
              </a:rPr>
              <a:t>孔的拉削加工</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孔的拉削加工一般应用在大批量生产中，拉刀结构较复杂，造价较高。拉孔在拉床上进行，工艺简单，生产率较高，拉孔精度直接受拉刀制造精度影响。</a:t>
            </a:r>
          </a:p>
        </p:txBody>
      </p:sp>
      <p:sp>
        <p:nvSpPr>
          <p:cNvPr id="8" name="矩形 7">
            <a:extLst>
              <a:ext uri="{FF2B5EF4-FFF2-40B4-BE49-F238E27FC236}">
                <a16:creationId xmlns:a16="http://schemas.microsoft.com/office/drawing/2014/main" id="{213F0F7A-0947-5C0A-A0B9-9944DF11D56A}"/>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9" name="组合 8">
            <a:extLst>
              <a:ext uri="{FF2B5EF4-FFF2-40B4-BE49-F238E27FC236}">
                <a16:creationId xmlns:a16="http://schemas.microsoft.com/office/drawing/2014/main" id="{DEF59F42-DA08-7271-9F28-8496A611AAA6}"/>
              </a:ext>
            </a:extLst>
          </p:cNvPr>
          <p:cNvGrpSpPr/>
          <p:nvPr/>
        </p:nvGrpSpPr>
        <p:grpSpPr>
          <a:xfrm>
            <a:off x="0" y="0"/>
            <a:ext cx="1376624" cy="1371254"/>
            <a:chOff x="0" y="0"/>
            <a:chExt cx="1376624" cy="1371254"/>
          </a:xfrm>
        </p:grpSpPr>
        <p:sp>
          <p:nvSpPr>
            <p:cNvPr id="10" name="Freeform 113">
              <a:extLst>
                <a:ext uri="{FF2B5EF4-FFF2-40B4-BE49-F238E27FC236}">
                  <a16:creationId xmlns:a16="http://schemas.microsoft.com/office/drawing/2014/main" id="{2F9295FB-35A6-2178-3B48-23A4B4FA642C}"/>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4">
              <a:extLst>
                <a:ext uri="{FF2B5EF4-FFF2-40B4-BE49-F238E27FC236}">
                  <a16:creationId xmlns:a16="http://schemas.microsoft.com/office/drawing/2014/main" id="{1DB49B63-397B-1B5F-D009-5B92DAE5600B}"/>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2" name="Freeform 115">
              <a:extLst>
                <a:ext uri="{FF2B5EF4-FFF2-40B4-BE49-F238E27FC236}">
                  <a16:creationId xmlns:a16="http://schemas.microsoft.com/office/drawing/2014/main" id="{855729B3-0BEF-9A62-91D3-569DF487450E}"/>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3" name="Freeform 117">
              <a:extLst>
                <a:ext uri="{FF2B5EF4-FFF2-40B4-BE49-F238E27FC236}">
                  <a16:creationId xmlns:a16="http://schemas.microsoft.com/office/drawing/2014/main" id="{88AC0D71-C41D-3103-465D-9ED1674101F1}"/>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4" name="Freeform 120">
              <a:extLst>
                <a:ext uri="{FF2B5EF4-FFF2-40B4-BE49-F238E27FC236}">
                  <a16:creationId xmlns:a16="http://schemas.microsoft.com/office/drawing/2014/main" id="{0D273C9C-308F-FC9A-798D-83323EF4E55B}"/>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5" name="Freeform 118">
              <a:extLst>
                <a:ext uri="{FF2B5EF4-FFF2-40B4-BE49-F238E27FC236}">
                  <a16:creationId xmlns:a16="http://schemas.microsoft.com/office/drawing/2014/main" id="{96D1B1D0-D62B-7CA9-3028-7D7212ACEA6C}"/>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6" name="Freeform 118">
              <a:extLst>
                <a:ext uri="{FF2B5EF4-FFF2-40B4-BE49-F238E27FC236}">
                  <a16:creationId xmlns:a16="http://schemas.microsoft.com/office/drawing/2014/main" id="{711F683E-E678-4C51-7DEF-E79E51ED9977}"/>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7" name="직사각형 45">
            <a:extLst>
              <a:ext uri="{FF2B5EF4-FFF2-40B4-BE49-F238E27FC236}">
                <a16:creationId xmlns:a16="http://schemas.microsoft.com/office/drawing/2014/main" id="{D78DBF7C-1900-1FEB-1B99-B0605A05575B}"/>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8" name="文本框 17">
            <a:extLst>
              <a:ext uri="{FF2B5EF4-FFF2-40B4-BE49-F238E27FC236}">
                <a16:creationId xmlns:a16="http://schemas.microsoft.com/office/drawing/2014/main" id="{214FB391-70D6-28DE-9D9E-EAEEE5A57171}"/>
              </a:ext>
            </a:extLst>
          </p:cNvPr>
          <p:cNvSpPr txBox="1"/>
          <p:nvPr>
            <p:custDataLst>
              <p:tags r:id="rId3"/>
            </p:custDataLst>
          </p:nvPr>
        </p:nvSpPr>
        <p:spPr>
          <a:xfrm>
            <a:off x="1781176" y="108606"/>
            <a:ext cx="6296024"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 机械加工工艺基础知识认知</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9" name="组合 18">
            <a:extLst>
              <a:ext uri="{FF2B5EF4-FFF2-40B4-BE49-F238E27FC236}">
                <a16:creationId xmlns:a16="http://schemas.microsoft.com/office/drawing/2014/main" id="{FB2C4FAA-5217-0F89-45C8-30F16954EB33}"/>
              </a:ext>
            </a:extLst>
          </p:cNvPr>
          <p:cNvGrpSpPr/>
          <p:nvPr/>
        </p:nvGrpSpPr>
        <p:grpSpPr>
          <a:xfrm>
            <a:off x="8694421" y="160383"/>
            <a:ext cx="498667" cy="608282"/>
            <a:chOff x="9473648" y="1406690"/>
            <a:chExt cx="1107403" cy="1222002"/>
          </a:xfrm>
        </p:grpSpPr>
        <p:pic>
          <p:nvPicPr>
            <p:cNvPr id="20" name="图片 19">
              <a:extLst>
                <a:ext uri="{FF2B5EF4-FFF2-40B4-BE49-F238E27FC236}">
                  <a16:creationId xmlns:a16="http://schemas.microsoft.com/office/drawing/2014/main" id="{599D9CB5-6675-4B71-98DD-3C8C7782B65A}"/>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21" name="图片 20">
              <a:extLst>
                <a:ext uri="{FF2B5EF4-FFF2-40B4-BE49-F238E27FC236}">
                  <a16:creationId xmlns:a16="http://schemas.microsoft.com/office/drawing/2014/main" id="{85FAA1F3-FCC2-484A-D1A5-2F283599CDE4}"/>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22" name="组合 21">
            <a:extLst>
              <a:ext uri="{FF2B5EF4-FFF2-40B4-BE49-F238E27FC236}">
                <a16:creationId xmlns:a16="http://schemas.microsoft.com/office/drawing/2014/main" id="{4DEDF224-BE02-6D22-99BE-88ECB52C46BC}"/>
              </a:ext>
            </a:extLst>
          </p:cNvPr>
          <p:cNvGrpSpPr/>
          <p:nvPr/>
        </p:nvGrpSpPr>
        <p:grpSpPr>
          <a:xfrm>
            <a:off x="9370244" y="122035"/>
            <a:ext cx="2821756" cy="504000"/>
            <a:chOff x="0" y="4216400"/>
            <a:chExt cx="3290629" cy="866458"/>
          </a:xfrm>
          <a:solidFill>
            <a:srgbClr val="4679A7"/>
          </a:solidFill>
        </p:grpSpPr>
        <p:sp>
          <p:nvSpPr>
            <p:cNvPr id="23" name="íṩ1íde">
              <a:extLst>
                <a:ext uri="{FF2B5EF4-FFF2-40B4-BE49-F238E27FC236}">
                  <a16:creationId xmlns:a16="http://schemas.microsoft.com/office/drawing/2014/main" id="{E30BF05F-6434-2619-E023-C07CC49818CE}"/>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4" name="MH_SubTitle_1">
              <a:extLst>
                <a:ext uri="{FF2B5EF4-FFF2-40B4-BE49-F238E27FC236}">
                  <a16:creationId xmlns:a16="http://schemas.microsoft.com/office/drawing/2014/main" id="{B0A9E891-AAE2-05B2-74F7-F5E214B2D8C2}"/>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Tree>
    <p:extLst>
      <p:ext uri="{BB962C8B-B14F-4D97-AF65-F5344CB8AC3E}">
        <p14:creationId xmlns:p14="http://schemas.microsoft.com/office/powerpoint/2010/main" val="12960706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left)">
                                      <p:cBhvr>
                                        <p:cTn id="11" dur="500"/>
                                        <p:tgtEl>
                                          <p:spTgt spid="17"/>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left)">
                                      <p:cBhvr>
                                        <p:cTn id="15" dur="500"/>
                                        <p:tgtEl>
                                          <p:spTgt spid="18"/>
                                        </p:tgtEl>
                                      </p:cBhvr>
                                    </p:animEffect>
                                  </p:childTnLst>
                                </p:cTn>
                              </p:par>
                              <p:par>
                                <p:cTn id="16" presetID="22" presetClass="entr" presetSubtype="8" fill="hold" nodeType="withEffect">
                                  <p:stCondLst>
                                    <p:cond delay="250"/>
                                  </p:stCondLst>
                                  <p:childTnLst>
                                    <p:set>
                                      <p:cBhvr>
                                        <p:cTn id="17" dur="1" fill="hold">
                                          <p:stCondLst>
                                            <p:cond delay="0"/>
                                          </p:stCondLst>
                                        </p:cTn>
                                        <p:tgtEl>
                                          <p:spTgt spid="19"/>
                                        </p:tgtEl>
                                        <p:attrNameLst>
                                          <p:attrName>style.visibility</p:attrName>
                                        </p:attrNameLst>
                                      </p:cBhvr>
                                      <p:to>
                                        <p:strVal val="visible"/>
                                      </p:to>
                                    </p:set>
                                    <p:animEffect transition="in" filter="wipe(left)">
                                      <p:cBhvr>
                                        <p:cTn id="18" dur="250"/>
                                        <p:tgtEl>
                                          <p:spTgt spid="19"/>
                                        </p:tgtEl>
                                      </p:cBhvr>
                                    </p:animEffect>
                                  </p:childTnLst>
                                </p:cTn>
                              </p:par>
                              <p:par>
                                <p:cTn id="19" presetID="22" presetClass="entr" presetSubtype="8" fill="hold" nodeType="with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wipe(left)">
                                      <p:cBhvr>
                                        <p:cTn id="21" dur="500"/>
                                        <p:tgtEl>
                                          <p:spTgt spid="22"/>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down)">
                                      <p:cBhvr>
                                        <p:cTn id="2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7" grpId="0" bldLvl="0" animBg="1"/>
      <p:bldP spid="18" grpId="0"/>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D6649809-D260-A3EF-D553-370DC7C53CA2}"/>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DA129863-91A7-153D-C5B4-012092252644}"/>
              </a:ext>
            </a:extLst>
          </p:cNvPr>
          <p:cNvSpPr>
            <a:spLocks noGrp="1"/>
          </p:cNvSpPr>
          <p:nvPr>
            <p:ph type="sldNum" sz="quarter" idx="12"/>
          </p:nvPr>
        </p:nvSpPr>
        <p:spPr/>
        <p:txBody>
          <a:bodyPr/>
          <a:lstStyle/>
          <a:p>
            <a:fld id="{49AE70B2-8BF9-45C0-BB95-33D1B9D3A854}" type="slidenum">
              <a:rPr lang="zh-CN" altLang="en-US" smtClean="0"/>
              <a:t>102</a:t>
            </a:fld>
            <a:endParaRPr lang="zh-CN" altLang="en-US"/>
          </a:p>
        </p:txBody>
      </p:sp>
      <p:sp>
        <p:nvSpPr>
          <p:cNvPr id="4" name="矩形 3">
            <a:extLst>
              <a:ext uri="{FF2B5EF4-FFF2-40B4-BE49-F238E27FC236}">
                <a16:creationId xmlns:a16="http://schemas.microsoft.com/office/drawing/2014/main" id="{2A32DD90-BD6B-63C3-BC6F-C33E00A6A9C7}"/>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6821A0C2-E779-C6ED-E10B-0672AE16BE8B}"/>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D1272270-B740-34AE-53D2-C01617D8610F}"/>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12D75F49-E797-58F1-17C6-0D0F19FF46E2}"/>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9D61CA67-91F8-EBE3-0130-8F60D8A1971E}"/>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EDECD824-1DAD-5BE1-813E-795D526A7512}"/>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CD395449-DC20-8E6A-9115-F56BFEF03DB8}"/>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1EC9D4BF-6242-67E9-8FE6-570107086E43}"/>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FF5ED535-74DF-B5A5-BEB1-F5AD355EE280}"/>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A0D439CD-77B8-676D-1174-48FF519CF6A3}"/>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95C6AF00-F159-7AEE-6431-1075785C8D5C}"/>
              </a:ext>
            </a:extLst>
          </p:cNvPr>
          <p:cNvSpPr txBox="1"/>
          <p:nvPr>
            <p:custDataLst>
              <p:tags r:id="rId3"/>
            </p:custDataLst>
          </p:nvPr>
        </p:nvSpPr>
        <p:spPr>
          <a:xfrm>
            <a:off x="1781176" y="108606"/>
            <a:ext cx="6296024"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 机械加工工艺基础知识认知</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D9AB8C8B-D184-4082-6C28-A86BE81F1954}"/>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9DA19DC5-4304-2CF7-6AB4-4CCF0E3AB38D}"/>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976F2EBD-3AD9-7612-4CCA-A1E5E327637B}"/>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E8F19E2D-1166-D5AE-EC2D-DCD94F241198}"/>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3E26E8F2-C2DA-7658-497F-4528AE87CBDA}"/>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260315FF-EAF9-4827-C962-D8D843F32A20}"/>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F3A8043C-CADB-B920-CBF1-C44A2A15231F}"/>
              </a:ext>
            </a:extLst>
          </p:cNvPr>
          <p:cNvSpPr txBox="1"/>
          <p:nvPr/>
        </p:nvSpPr>
        <p:spPr>
          <a:xfrm>
            <a:off x="1881188" y="1037840"/>
            <a:ext cx="6096000" cy="523220"/>
          </a:xfrm>
          <a:prstGeom prst="rect">
            <a:avLst/>
          </a:prstGeom>
          <a:noFill/>
        </p:spPr>
        <p:txBody>
          <a:bodyPr wrap="square">
            <a:spAutoFit/>
          </a:bodyPr>
          <a:lstStyle/>
          <a:p>
            <a:pPr lvl="0" algn="l"/>
            <a:r>
              <a:rPr lang="zh-CN" altLang="en-US"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6</a:t>
            </a:r>
            <a:r>
              <a:rPr lang="zh-CN" altLang="en-US" sz="2800" kern="100" dirty="0">
                <a:effectLst/>
                <a:latin typeface="微软雅黑" panose="020B0503020204020204" pitchFamily="34" charset="-122"/>
                <a:ea typeface="微软雅黑" panose="020B0503020204020204" pitchFamily="34" charset="-122"/>
              </a:rPr>
              <a:t>）</a:t>
            </a:r>
            <a:r>
              <a:rPr lang="zh-CN" altLang="zh-CN" sz="2800" kern="100" dirty="0">
                <a:effectLst/>
                <a:latin typeface="微软雅黑" panose="020B0503020204020204" pitchFamily="34" charset="-122"/>
                <a:ea typeface="微软雅黑" panose="020B0503020204020204" pitchFamily="34" charset="-122"/>
              </a:rPr>
              <a:t>孔的加工方案制订</a:t>
            </a:r>
          </a:p>
        </p:txBody>
      </p:sp>
      <p:pic>
        <p:nvPicPr>
          <p:cNvPr id="26" name="图片 25">
            <a:extLst>
              <a:ext uri="{FF2B5EF4-FFF2-40B4-BE49-F238E27FC236}">
                <a16:creationId xmlns:a16="http://schemas.microsoft.com/office/drawing/2014/main" id="{9A5A2351-4CFE-6F59-6A71-1DDA1AA632D0}"/>
              </a:ext>
            </a:extLst>
          </p:cNvPr>
          <p:cNvPicPr>
            <a:picLocks noChangeAspect="1"/>
          </p:cNvPicPr>
          <p:nvPr/>
        </p:nvPicPr>
        <p:blipFill>
          <a:blip r:embed="rId18"/>
          <a:srcRect/>
          <a:stretch>
            <a:fillRect/>
          </a:stretch>
        </p:blipFill>
        <p:spPr>
          <a:xfrm>
            <a:off x="1676400" y="2026747"/>
            <a:ext cx="8797919" cy="4225970"/>
          </a:xfrm>
          <a:prstGeom prst="rect">
            <a:avLst/>
          </a:prstGeom>
          <a:noFill/>
          <a:ln>
            <a:noFill/>
          </a:ln>
        </p:spPr>
      </p:pic>
    </p:spTree>
    <p:extLst>
      <p:ext uri="{BB962C8B-B14F-4D97-AF65-F5344CB8AC3E}">
        <p14:creationId xmlns:p14="http://schemas.microsoft.com/office/powerpoint/2010/main" val="9573496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6D46F6D3-F8F2-15B0-824F-45A6E481AB74}"/>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67E77F83-FFCB-A6D3-C730-6F05473F61E3}"/>
              </a:ext>
            </a:extLst>
          </p:cNvPr>
          <p:cNvSpPr>
            <a:spLocks noGrp="1"/>
          </p:cNvSpPr>
          <p:nvPr>
            <p:ph type="sldNum" sz="quarter" idx="12"/>
          </p:nvPr>
        </p:nvSpPr>
        <p:spPr/>
        <p:txBody>
          <a:bodyPr/>
          <a:lstStyle/>
          <a:p>
            <a:fld id="{49AE70B2-8BF9-45C0-BB95-33D1B9D3A854}" type="slidenum">
              <a:rPr lang="zh-CN" altLang="en-US" smtClean="0"/>
              <a:t>103</a:t>
            </a:fld>
            <a:endParaRPr lang="zh-CN" altLang="en-US"/>
          </a:p>
        </p:txBody>
      </p:sp>
      <p:sp>
        <p:nvSpPr>
          <p:cNvPr id="4" name="矩形 3">
            <a:extLst>
              <a:ext uri="{FF2B5EF4-FFF2-40B4-BE49-F238E27FC236}">
                <a16:creationId xmlns:a16="http://schemas.microsoft.com/office/drawing/2014/main" id="{AD819821-BEFA-7413-6782-FCD94F28078D}"/>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DFD977DE-973A-F2EE-D8CC-EB7CEB75443D}"/>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229EF348-C625-92B2-E8DC-6618F962AF2C}"/>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E97A1B32-8997-A8E9-B36B-53A8A2461C51}"/>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83DFB034-FA96-F061-3964-9E510053BE9E}"/>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C93C46DB-571B-1AA0-2BA1-AD69E2A804D6}"/>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8D3D30B7-6022-5AFD-F9E5-CE8C8231976B}"/>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496C773C-8D53-A98C-9164-867E7443D559}"/>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6E64675E-3A1D-3B0F-7297-E82C8B84C622}"/>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B1D2028E-1AF7-75F8-C381-3B7EF847A74E}"/>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7544D027-AC62-2352-11B8-D1DEEDE71C60}"/>
              </a:ext>
            </a:extLst>
          </p:cNvPr>
          <p:cNvSpPr txBox="1"/>
          <p:nvPr>
            <p:custDataLst>
              <p:tags r:id="rId3"/>
            </p:custDataLst>
          </p:nvPr>
        </p:nvSpPr>
        <p:spPr>
          <a:xfrm>
            <a:off x="1781176" y="108606"/>
            <a:ext cx="6296024"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 机械加工工艺基础知识认知</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8BB1FFAC-725D-82B9-D0FC-39EA7A62DCD8}"/>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3AB030B1-5735-8895-F2FC-F751EB379096}"/>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DF739D64-C726-8792-1C82-DB1415DB67DB}"/>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BE606153-BF68-B788-B3C0-6401CBB31A67}"/>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76BB2575-94F6-220D-58C0-F35DA4E1671F}"/>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D1BBED4A-A677-6F47-6849-C0F30A41EB9A}"/>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2E8E3E7A-16AB-BE66-BD6B-94C393FBB677}"/>
              </a:ext>
            </a:extLst>
          </p:cNvPr>
          <p:cNvSpPr txBox="1"/>
          <p:nvPr/>
        </p:nvSpPr>
        <p:spPr>
          <a:xfrm>
            <a:off x="1540920" y="924532"/>
            <a:ext cx="10036680" cy="1261884"/>
          </a:xfrm>
          <a:prstGeom prst="rect">
            <a:avLst/>
          </a:prstGeom>
          <a:noFill/>
        </p:spPr>
        <p:txBody>
          <a:bodyPr wrap="square">
            <a:spAutoFit/>
          </a:bodyPr>
          <a:lstStyle/>
          <a:p>
            <a:pPr indent="266700" algn="l"/>
            <a:r>
              <a:rPr lang="en-US" altLang="zh-CN" sz="2800" kern="100" dirty="0">
                <a:effectLst/>
                <a:latin typeface="微软雅黑" panose="020B0503020204020204" pitchFamily="34" charset="-122"/>
                <a:ea typeface="微软雅黑" panose="020B0503020204020204" pitchFamily="34" charset="-122"/>
              </a:rPr>
              <a:t>3.</a:t>
            </a:r>
            <a:r>
              <a:rPr lang="zh-CN" altLang="zh-CN" sz="2800" kern="100" dirty="0">
                <a:effectLst/>
                <a:latin typeface="微软雅黑" panose="020B0503020204020204" pitchFamily="34" charset="-122"/>
                <a:ea typeface="微软雅黑" panose="020B0503020204020204" pitchFamily="34" charset="-122"/>
              </a:rPr>
              <a:t>平面加工</a:t>
            </a:r>
            <a:endParaRPr lang="en-US" altLang="zh-CN" sz="2800" kern="100" dirty="0">
              <a:effectLst/>
              <a:latin typeface="微软雅黑" panose="020B0503020204020204" pitchFamily="34" charset="-122"/>
              <a:ea typeface="微软雅黑" panose="020B0503020204020204" pitchFamily="34" charset="-122"/>
            </a:endParaRPr>
          </a:p>
          <a:p>
            <a:pPr indent="266700" algn="l"/>
            <a:r>
              <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平面的加工方法有车削、铣削、刨削、磨削、拉削、研磨、刮研等。其中刨削、铣削、磨削是平面的主要加工方法。</a:t>
            </a:r>
            <a:endParaRPr lang="zh-CN" altLang="zh-CN" sz="2400" kern="100" dirty="0">
              <a:effectLst/>
              <a:latin typeface="微软雅黑" panose="020B0503020204020204" pitchFamily="34" charset="-122"/>
              <a:ea typeface="微软雅黑" panose="020B0503020204020204" pitchFamily="34" charset="-122"/>
            </a:endParaRPr>
          </a:p>
        </p:txBody>
      </p:sp>
      <p:pic>
        <p:nvPicPr>
          <p:cNvPr id="24" name="图片 23">
            <a:extLst>
              <a:ext uri="{FF2B5EF4-FFF2-40B4-BE49-F238E27FC236}">
                <a16:creationId xmlns:a16="http://schemas.microsoft.com/office/drawing/2014/main" id="{2DBE0ACB-EC18-61DD-811E-A8151FB9DD82}"/>
              </a:ext>
            </a:extLst>
          </p:cNvPr>
          <p:cNvPicPr>
            <a:picLocks noChangeAspect="1"/>
          </p:cNvPicPr>
          <p:nvPr/>
        </p:nvPicPr>
        <p:blipFill>
          <a:blip r:embed="rId18"/>
          <a:stretch>
            <a:fillRect/>
          </a:stretch>
        </p:blipFill>
        <p:spPr>
          <a:xfrm>
            <a:off x="2588550" y="2290507"/>
            <a:ext cx="7639050" cy="4152900"/>
          </a:xfrm>
          <a:prstGeom prst="rect">
            <a:avLst/>
          </a:prstGeom>
        </p:spPr>
      </p:pic>
    </p:spTree>
    <p:extLst>
      <p:ext uri="{BB962C8B-B14F-4D97-AF65-F5344CB8AC3E}">
        <p14:creationId xmlns:p14="http://schemas.microsoft.com/office/powerpoint/2010/main" val="9220902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2F314E55-77F3-8C9D-586F-452B39EEA738}"/>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E39C036A-98C7-58A5-CCFC-C16816C60E84}"/>
              </a:ext>
            </a:extLst>
          </p:cNvPr>
          <p:cNvSpPr>
            <a:spLocks noGrp="1"/>
          </p:cNvSpPr>
          <p:nvPr>
            <p:ph type="sldNum" sz="quarter" idx="12"/>
          </p:nvPr>
        </p:nvSpPr>
        <p:spPr/>
        <p:txBody>
          <a:bodyPr/>
          <a:lstStyle/>
          <a:p>
            <a:fld id="{49AE70B2-8BF9-45C0-BB95-33D1B9D3A854}" type="slidenum">
              <a:rPr lang="zh-CN" altLang="en-US" smtClean="0"/>
              <a:t>104</a:t>
            </a:fld>
            <a:endParaRPr lang="zh-CN" altLang="en-US"/>
          </a:p>
        </p:txBody>
      </p:sp>
      <p:sp>
        <p:nvSpPr>
          <p:cNvPr id="4" name="矩形 3">
            <a:extLst>
              <a:ext uri="{FF2B5EF4-FFF2-40B4-BE49-F238E27FC236}">
                <a16:creationId xmlns:a16="http://schemas.microsoft.com/office/drawing/2014/main" id="{F7359224-39B7-E487-5FBE-87EDA56738A3}"/>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604181E0-C04C-D1AB-90B3-74A55C1BBC72}"/>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51FED742-B3DA-5B3F-4461-C80D2D488C29}"/>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BEEF0535-F75E-0E0E-003E-26E662F0A0F8}"/>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D4B7AF5F-DA07-B283-984C-65525B671A5F}"/>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06B511E6-A2CA-BBD2-0B2F-705E06032D9C}"/>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2475ED8D-E17C-AE06-6842-254DBDE6D938}"/>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E47E33C0-C4D5-069F-4D99-4716C3477525}"/>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FCBB2C82-1765-BBD8-FEA5-A0748AE0C487}"/>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EA9458C7-DA69-740B-E7DD-5E2A88F53C92}"/>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A62552C7-72DE-3E4F-B9FC-DB93079FFD51}"/>
              </a:ext>
            </a:extLst>
          </p:cNvPr>
          <p:cNvSpPr txBox="1"/>
          <p:nvPr>
            <p:custDataLst>
              <p:tags r:id="rId3"/>
            </p:custDataLst>
          </p:nvPr>
        </p:nvSpPr>
        <p:spPr>
          <a:xfrm>
            <a:off x="1781176" y="108606"/>
            <a:ext cx="6296024"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 机械加工工艺基础知识认知</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DA808ADE-22BE-7DF9-C176-80A0E6DAC90C}"/>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DA03B674-DA17-A9B0-1267-06C160746C9C}"/>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34274CC1-BD54-DBE6-E80C-614306020716}"/>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5FBF09A3-03C6-7D6A-CD3B-647434B4F542}"/>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4BE0C385-86A4-777B-17D4-708A97485337}"/>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B4703D98-88E2-1EB1-15E7-B59A04C0E8E2}"/>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11D3E0F6-B9CC-C24D-D31E-DC79A4354937}"/>
              </a:ext>
            </a:extLst>
          </p:cNvPr>
          <p:cNvSpPr txBox="1"/>
          <p:nvPr/>
        </p:nvSpPr>
        <p:spPr>
          <a:xfrm>
            <a:off x="1468772" y="958201"/>
            <a:ext cx="10134600" cy="5186869"/>
          </a:xfrm>
          <a:prstGeom prst="rect">
            <a:avLst/>
          </a:prstGeom>
          <a:noFill/>
        </p:spPr>
        <p:txBody>
          <a:bodyPr wrap="square">
            <a:spAutoFit/>
          </a:bodyPr>
          <a:lstStyle/>
          <a:p>
            <a:pPr indent="266700" algn="l">
              <a:lnSpc>
                <a:spcPct val="150000"/>
              </a:lnSpc>
            </a:pP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1</a:t>
            </a:r>
            <a:r>
              <a:rPr lang="zh-CN" altLang="zh-CN" sz="2800" kern="100" dirty="0">
                <a:effectLst/>
                <a:latin typeface="微软雅黑" panose="020B0503020204020204" pitchFamily="34" charset="-122"/>
                <a:ea typeface="微软雅黑" panose="020B0503020204020204" pitchFamily="34" charset="-122"/>
              </a:rPr>
              <a:t>）刨削加工平面。刨削加工平面可以在牛头刨床及龙门刨床上进行。刨削加工机床结构较为简单，调整方便，多采用单刃刨刀，适应性很强，故广泛应用在单件、小批量生产的场合。</a:t>
            </a:r>
          </a:p>
          <a:p>
            <a:pPr indent="266700" algn="l">
              <a:lnSpc>
                <a:spcPct val="150000"/>
              </a:lnSpc>
            </a:pP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2</a:t>
            </a:r>
            <a:r>
              <a:rPr lang="zh-CN" altLang="zh-CN" sz="2800" kern="100" dirty="0">
                <a:effectLst/>
                <a:latin typeface="微软雅黑" panose="020B0503020204020204" pitchFamily="34" charset="-122"/>
                <a:ea typeface="微软雅黑" panose="020B0503020204020204" pitchFamily="34" charset="-122"/>
              </a:rPr>
              <a:t>）铣削加工平面</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铣削是平面加工的主要方法，它可以铣削水平面、垂直面、斜面、燕尾槽及键槽等组合平面，还可以铣削成形面。</a:t>
            </a:r>
            <a:endParaRPr lang="en-US" altLang="zh-CN" sz="2800" kern="100" dirty="0">
              <a:effectLst/>
              <a:latin typeface="微软雅黑" panose="020B0503020204020204" pitchFamily="34" charset="-122"/>
              <a:ea typeface="微软雅黑" panose="020B0503020204020204" pitchFamily="34" charset="-122"/>
            </a:endParaRPr>
          </a:p>
          <a:p>
            <a:pPr indent="266700" algn="l">
              <a:lnSpc>
                <a:spcPct val="150000"/>
              </a:lnSpc>
            </a:pPr>
            <a:r>
              <a:rPr lang="en-US" altLang="zh-CN" sz="2800" kern="100" dirty="0">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铣削加工可以在升降台式卧式铣床、立式铣床及龙门铣床上进行。</a:t>
            </a:r>
          </a:p>
        </p:txBody>
      </p:sp>
    </p:spTree>
    <p:extLst>
      <p:ext uri="{BB962C8B-B14F-4D97-AF65-F5344CB8AC3E}">
        <p14:creationId xmlns:p14="http://schemas.microsoft.com/office/powerpoint/2010/main" val="32689659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0546149-AD30-DC7F-47D3-09A5F34E5ED7}"/>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4673ADE5-A68F-5125-E8A5-18C725C87730}"/>
              </a:ext>
            </a:extLst>
          </p:cNvPr>
          <p:cNvSpPr>
            <a:spLocks noGrp="1"/>
          </p:cNvSpPr>
          <p:nvPr>
            <p:ph type="sldNum" sz="quarter" idx="12"/>
          </p:nvPr>
        </p:nvSpPr>
        <p:spPr/>
        <p:txBody>
          <a:bodyPr/>
          <a:lstStyle/>
          <a:p>
            <a:fld id="{49AE70B2-8BF9-45C0-BB95-33D1B9D3A854}" type="slidenum">
              <a:rPr lang="zh-CN" altLang="en-US" smtClean="0"/>
              <a:t>105</a:t>
            </a:fld>
            <a:endParaRPr lang="zh-CN" altLang="en-US"/>
          </a:p>
        </p:txBody>
      </p:sp>
      <p:sp>
        <p:nvSpPr>
          <p:cNvPr id="4" name="矩形 3">
            <a:extLst>
              <a:ext uri="{FF2B5EF4-FFF2-40B4-BE49-F238E27FC236}">
                <a16:creationId xmlns:a16="http://schemas.microsoft.com/office/drawing/2014/main" id="{C0EB0631-A61B-92E7-59DD-B2534C07AF77}"/>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0CDB3A9A-5837-02A0-804A-C588A58F96B7}"/>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A9D33A37-F50E-6110-DC2C-721DFC7FEBC4}"/>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599B9A29-60B1-C53D-07FA-E032DC35433D}"/>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12AE941F-166C-032D-C2F2-BD6FC308FAAF}"/>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C28DE35D-F974-E875-CA54-9BE7D0794578}"/>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8C6EB595-9676-D13A-C42E-4008B6EBD6FE}"/>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E1AB2F65-EC0C-C118-8091-0C767A150AF2}"/>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973348C3-C828-B7B4-F643-F2A87783CF78}"/>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640F1635-C6A6-BF10-AC30-FE0DCF1A92DA}"/>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99DC4B8A-D3F5-F6D8-2705-0671BFA1AA23}"/>
              </a:ext>
            </a:extLst>
          </p:cNvPr>
          <p:cNvSpPr txBox="1"/>
          <p:nvPr>
            <p:custDataLst>
              <p:tags r:id="rId3"/>
            </p:custDataLst>
          </p:nvPr>
        </p:nvSpPr>
        <p:spPr>
          <a:xfrm>
            <a:off x="1781176" y="108606"/>
            <a:ext cx="6296024"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 机械加工工艺基础知识认知</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7E6C9642-E6CC-AC3B-DEC4-55DA4EF94C4A}"/>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2EB160B5-ECBF-CF0E-72FA-22682A9B1A9B}"/>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A6242C21-125A-03EE-2B62-B76B34DBAEFE}"/>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2F83D6C5-2B77-C140-C652-C78583DD0A31}"/>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E2A6CAB7-5438-C7AD-A3A8-B2714FA1993C}"/>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72083B36-2220-0E20-BF2E-85CAC1402E1F}"/>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7F9D11DD-C900-7874-9751-040A9D3E0FBB}"/>
              </a:ext>
            </a:extLst>
          </p:cNvPr>
          <p:cNvSpPr txBox="1"/>
          <p:nvPr/>
        </p:nvSpPr>
        <p:spPr>
          <a:xfrm>
            <a:off x="1376624" y="1459487"/>
            <a:ext cx="9948601" cy="3894208"/>
          </a:xfrm>
          <a:prstGeom prst="rect">
            <a:avLst/>
          </a:prstGeom>
          <a:noFill/>
        </p:spPr>
        <p:txBody>
          <a:bodyPr wrap="square">
            <a:spAutoFit/>
          </a:bodyPr>
          <a:lstStyle/>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1)</a:t>
            </a:r>
            <a:r>
              <a:rPr lang="zh-CN" altLang="zh-CN" sz="2800" kern="100" dirty="0">
                <a:effectLst/>
                <a:latin typeface="微软雅黑" panose="020B0503020204020204" pitchFamily="34" charset="-122"/>
                <a:ea typeface="微软雅黑" panose="020B0503020204020204" pitchFamily="34" charset="-122"/>
              </a:rPr>
              <a:t>铣削加工的工艺特点</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①</a:t>
            </a:r>
            <a:r>
              <a:rPr lang="zh-CN" altLang="zh-CN" sz="2800" kern="100" dirty="0">
                <a:effectLst/>
                <a:latin typeface="微软雅黑" panose="020B0503020204020204" pitchFamily="34" charset="-122"/>
                <a:ea typeface="微软雅黑" panose="020B0503020204020204" pitchFamily="34" charset="-122"/>
              </a:rPr>
              <a:t>铣削加工多为多齿刀具，且转速高，故生产率较刨削高。</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②</a:t>
            </a:r>
            <a:r>
              <a:rPr lang="zh-CN" altLang="zh-CN" sz="2800" kern="100" dirty="0">
                <a:effectLst/>
                <a:latin typeface="微软雅黑" panose="020B0503020204020204" pitchFamily="34" charset="-122"/>
                <a:ea typeface="微软雅黑" panose="020B0503020204020204" pitchFamily="34" charset="-122"/>
              </a:rPr>
              <a:t>铣削加工时刀齿可以在一段时间内离开切削表面，故散热条件好，刀具可以得到冷却，提高了刀具的耐用度。</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③</a:t>
            </a:r>
            <a:r>
              <a:rPr lang="zh-CN" altLang="zh-CN" sz="2800" kern="100" dirty="0">
                <a:effectLst/>
                <a:latin typeface="微软雅黑" panose="020B0503020204020204" pitchFamily="34" charset="-122"/>
                <a:ea typeface="微软雅黑" panose="020B0503020204020204" pitchFamily="34" charset="-122"/>
              </a:rPr>
              <a:t>铣削因是断续切削而使切削过程不稳定，刀具切入和切出时因受到冲击产生较大振动，影响加工精度和表面粗糙度。</a:t>
            </a:r>
          </a:p>
        </p:txBody>
      </p:sp>
    </p:spTree>
    <p:extLst>
      <p:ext uri="{BB962C8B-B14F-4D97-AF65-F5344CB8AC3E}">
        <p14:creationId xmlns:p14="http://schemas.microsoft.com/office/powerpoint/2010/main" val="37617918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EF5FB5EC-8F00-033C-7BAA-3BA3D017241C}"/>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F6DC6C1B-798E-54CB-BD1B-239C93366649}"/>
              </a:ext>
            </a:extLst>
          </p:cNvPr>
          <p:cNvSpPr>
            <a:spLocks noGrp="1"/>
          </p:cNvSpPr>
          <p:nvPr>
            <p:ph type="sldNum" sz="quarter" idx="12"/>
          </p:nvPr>
        </p:nvSpPr>
        <p:spPr/>
        <p:txBody>
          <a:bodyPr/>
          <a:lstStyle/>
          <a:p>
            <a:fld id="{49AE70B2-8BF9-45C0-BB95-33D1B9D3A854}" type="slidenum">
              <a:rPr lang="zh-CN" altLang="en-US" smtClean="0"/>
              <a:t>106</a:t>
            </a:fld>
            <a:endParaRPr lang="zh-CN" altLang="en-US"/>
          </a:p>
        </p:txBody>
      </p:sp>
      <p:sp>
        <p:nvSpPr>
          <p:cNvPr id="4" name="矩形 3">
            <a:extLst>
              <a:ext uri="{FF2B5EF4-FFF2-40B4-BE49-F238E27FC236}">
                <a16:creationId xmlns:a16="http://schemas.microsoft.com/office/drawing/2014/main" id="{6DDDC51F-BB26-3435-0353-224E6EFF3617}"/>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7317C82A-33CD-2C35-BFE4-CEC625108A97}"/>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E4840E6D-496C-A1C8-01D9-53F6D5790043}"/>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B913AA4A-9706-C3AC-99EC-9E073B7624B2}"/>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72A22680-6981-6BBD-D46E-A47382682434}"/>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EC37C8BB-CEC6-E98B-5CB8-02F3ABC9A9D8}"/>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7D9EC303-FA91-6B51-E30F-6E533E1B9B5D}"/>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044E2AC8-D7E0-A5D2-B776-0E18A2F19346}"/>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3C804CD5-8B50-3004-A418-F94A6EC20B36}"/>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F6A2FF5E-13CE-1BF2-B873-E34982B34928}"/>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E366A9E6-BD43-7E3B-DB60-730AF2FF42AF}"/>
              </a:ext>
            </a:extLst>
          </p:cNvPr>
          <p:cNvSpPr txBox="1"/>
          <p:nvPr>
            <p:custDataLst>
              <p:tags r:id="rId3"/>
            </p:custDataLst>
          </p:nvPr>
        </p:nvSpPr>
        <p:spPr>
          <a:xfrm>
            <a:off x="1781176" y="108606"/>
            <a:ext cx="6296024"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 机械加工工艺基础知识认知</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4096D582-9DBF-44E7-35B9-432728C49F39}"/>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B74C5762-EFC0-6FAD-99E5-00CC5B597151}"/>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EAFCFE15-D48F-F8AA-219B-482CFEA793DB}"/>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7BF6551C-79E2-D02D-F023-1693FBF8D7CC}"/>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9C1B9806-6E45-C79A-60DC-A4CC6C581FB7}"/>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0B7EA8F6-0DAC-342B-43AF-8639C7712E28}"/>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DFE82430-86C6-F944-BC38-DEFDA85E6E6F}"/>
              </a:ext>
            </a:extLst>
          </p:cNvPr>
          <p:cNvSpPr txBox="1"/>
          <p:nvPr/>
        </p:nvSpPr>
        <p:spPr>
          <a:xfrm>
            <a:off x="1295399" y="889844"/>
            <a:ext cx="9953625" cy="4832092"/>
          </a:xfrm>
          <a:prstGeom prst="rect">
            <a:avLst/>
          </a:prstGeom>
          <a:noFill/>
        </p:spPr>
        <p:txBody>
          <a:bodyPr wrap="square">
            <a:spAutoFit/>
          </a:bodyPr>
          <a:lstStyle/>
          <a:p>
            <a:pPr indent="266700" algn="l"/>
            <a:r>
              <a:rPr lang="en-US" altLang="zh-CN" sz="2800" kern="100" dirty="0">
                <a:effectLst/>
                <a:latin typeface="微软雅黑" panose="020B0503020204020204" pitchFamily="34" charset="-122"/>
                <a:ea typeface="微软雅黑" panose="020B0503020204020204" pitchFamily="34" charset="-122"/>
              </a:rPr>
              <a:t>2)</a:t>
            </a:r>
            <a:r>
              <a:rPr lang="zh-CN" altLang="zh-CN" sz="2800" kern="100" dirty="0">
                <a:effectLst/>
                <a:latin typeface="微软雅黑" panose="020B0503020204020204" pitchFamily="34" charset="-122"/>
                <a:ea typeface="微软雅黑" panose="020B0503020204020204" pitchFamily="34" charset="-122"/>
              </a:rPr>
              <a:t>铣削平面的方法。</a:t>
            </a:r>
            <a:endParaRPr lang="en-US" altLang="zh-CN" sz="2800" kern="100" dirty="0">
              <a:effectLst/>
              <a:latin typeface="微软雅黑" panose="020B0503020204020204" pitchFamily="34" charset="-122"/>
              <a:ea typeface="微软雅黑" panose="020B0503020204020204" pitchFamily="34" charset="-122"/>
            </a:endParaRPr>
          </a:p>
          <a:p>
            <a:pPr indent="266700" algn="l"/>
            <a:r>
              <a:rPr lang="en-US" altLang="zh-CN" sz="2800" kern="100" dirty="0">
                <a:effectLst/>
                <a:latin typeface="微软雅黑" panose="020B0503020204020204" pitchFamily="34" charset="-122"/>
                <a:ea typeface="微软雅黑" panose="020B0503020204020204" pitchFamily="34" charset="-122"/>
              </a:rPr>
              <a:t>    ①</a:t>
            </a:r>
            <a:r>
              <a:rPr lang="zh-CN" altLang="zh-CN" sz="2800" kern="100" dirty="0">
                <a:effectLst/>
                <a:latin typeface="微软雅黑" panose="020B0503020204020204" pitchFamily="34" charset="-122"/>
                <a:ea typeface="微软雅黑" panose="020B0503020204020204" pitchFamily="34" charset="-122"/>
              </a:rPr>
              <a:t>周铣法。用圆柱铣刀的圆周上分布的刀齿加工平面的方法称为周铣法，它又分为顺铣与逆铣两种方法。</a:t>
            </a:r>
          </a:p>
          <a:p>
            <a:pPr indent="266700" algn="l"/>
            <a:r>
              <a:rPr lang="en-US" altLang="zh-CN" sz="2800" kern="100" dirty="0">
                <a:effectLst/>
                <a:latin typeface="微软雅黑" panose="020B0503020204020204" pitchFamily="34" charset="-122"/>
                <a:ea typeface="微软雅黑" panose="020B0503020204020204" pitchFamily="34" charset="-122"/>
              </a:rPr>
              <a:t>    A.</a:t>
            </a:r>
            <a:r>
              <a:rPr lang="zh-CN" altLang="zh-CN" sz="2800" kern="100" dirty="0">
                <a:effectLst/>
                <a:latin typeface="微软雅黑" panose="020B0503020204020204" pitchFamily="34" charset="-122"/>
                <a:ea typeface="微软雅黑" panose="020B0503020204020204" pitchFamily="34" charset="-122"/>
              </a:rPr>
              <a:t>顺铣法。</a:t>
            </a:r>
          </a:p>
          <a:p>
            <a:pPr indent="266700" algn="l"/>
            <a:r>
              <a:rPr lang="en-US" altLang="zh-CN" sz="2800" kern="100" dirty="0">
                <a:effectLst/>
                <a:latin typeface="微软雅黑" panose="020B0503020204020204" pitchFamily="34" charset="-122"/>
                <a:ea typeface="微软雅黑" panose="020B0503020204020204" pitchFamily="34" charset="-122"/>
              </a:rPr>
              <a:t>    B.</a:t>
            </a:r>
            <a:r>
              <a:rPr lang="zh-CN" altLang="zh-CN" sz="2800" kern="100" dirty="0">
                <a:effectLst/>
                <a:latin typeface="微软雅黑" panose="020B0503020204020204" pitchFamily="34" charset="-122"/>
                <a:ea typeface="微软雅黑" panose="020B0503020204020204" pitchFamily="34" charset="-122"/>
              </a:rPr>
              <a:t>逆铣法。</a:t>
            </a:r>
            <a:endParaRPr lang="en-US" altLang="zh-CN" sz="2800" kern="100" dirty="0">
              <a:effectLst/>
              <a:latin typeface="微软雅黑" panose="020B0503020204020204" pitchFamily="34" charset="-122"/>
              <a:ea typeface="微软雅黑" panose="020B0503020204020204" pitchFamily="34" charset="-122"/>
            </a:endParaRPr>
          </a:p>
          <a:p>
            <a:pPr indent="266700" algn="l"/>
            <a:r>
              <a:rPr lang="en-US" altLang="zh-CN" sz="2800" kern="100" dirty="0">
                <a:effectLst/>
                <a:latin typeface="微软雅黑" panose="020B0503020204020204" pitchFamily="34" charset="-122"/>
                <a:ea typeface="微软雅黑" panose="020B0503020204020204" pitchFamily="34" charset="-122"/>
              </a:rPr>
              <a:t>    ②</a:t>
            </a:r>
            <a:r>
              <a:rPr lang="zh-CN" altLang="zh-CN" sz="2800" kern="100" dirty="0">
                <a:effectLst/>
                <a:latin typeface="微软雅黑" panose="020B0503020204020204" pitchFamily="34" charset="-122"/>
                <a:ea typeface="微软雅黑" panose="020B0503020204020204" pitchFamily="34" charset="-122"/>
              </a:rPr>
              <a:t>端铣法。用端铣刀的端面齿进行铣削的方式，称为端铣。铣削加工时，根据铣刀与工件相对位置的不同，端铣分为对称铣和不对称铣两种。不对称铣又分为不对称逆铣和不对称顺铣。</a:t>
            </a:r>
          </a:p>
          <a:p>
            <a:pPr indent="266700" algn="l"/>
            <a:r>
              <a:rPr lang="en-US" altLang="zh-CN" sz="2800" kern="100" dirty="0">
                <a:effectLst/>
                <a:latin typeface="微软雅黑" panose="020B0503020204020204" pitchFamily="34" charset="-122"/>
                <a:ea typeface="微软雅黑" panose="020B0503020204020204" pitchFamily="34" charset="-122"/>
              </a:rPr>
              <a:t>     A.</a:t>
            </a:r>
            <a:r>
              <a:rPr lang="zh-CN" altLang="zh-CN" sz="2800" kern="100" dirty="0">
                <a:effectLst/>
                <a:latin typeface="微软雅黑" panose="020B0503020204020204" pitchFamily="34" charset="-122"/>
                <a:ea typeface="微软雅黑" panose="020B0503020204020204" pitchFamily="34" charset="-122"/>
              </a:rPr>
              <a:t>对称铣。</a:t>
            </a:r>
            <a:endParaRPr lang="en-US" altLang="zh-CN" sz="2800" kern="100" dirty="0">
              <a:effectLst/>
              <a:latin typeface="微软雅黑" panose="020B0503020204020204" pitchFamily="34" charset="-122"/>
              <a:ea typeface="微软雅黑" panose="020B0503020204020204" pitchFamily="34" charset="-122"/>
            </a:endParaRPr>
          </a:p>
          <a:p>
            <a:pPr indent="266700" algn="l"/>
            <a:r>
              <a:rPr lang="en-US" altLang="zh-CN" sz="2800" kern="100" dirty="0">
                <a:effectLst/>
                <a:latin typeface="微软雅黑" panose="020B0503020204020204" pitchFamily="34" charset="-122"/>
                <a:ea typeface="微软雅黑" panose="020B0503020204020204" pitchFamily="34" charset="-122"/>
              </a:rPr>
              <a:t>     B.</a:t>
            </a:r>
            <a:r>
              <a:rPr lang="zh-CN" altLang="zh-CN" sz="2800" kern="100" dirty="0">
                <a:effectLst/>
                <a:latin typeface="微软雅黑" panose="020B0503020204020204" pitchFamily="34" charset="-122"/>
                <a:ea typeface="微软雅黑" panose="020B0503020204020204" pitchFamily="34" charset="-122"/>
              </a:rPr>
              <a:t>不对称逆铣。</a:t>
            </a:r>
            <a:endParaRPr lang="en-US" altLang="zh-CN" sz="2800" kern="100" dirty="0">
              <a:effectLst/>
              <a:latin typeface="微软雅黑" panose="020B0503020204020204" pitchFamily="34" charset="-122"/>
              <a:ea typeface="微软雅黑" panose="020B0503020204020204" pitchFamily="34" charset="-122"/>
            </a:endParaRPr>
          </a:p>
          <a:p>
            <a:pPr indent="266700" algn="l"/>
            <a:r>
              <a:rPr lang="en-US" altLang="zh-CN" sz="2800" kern="100" dirty="0">
                <a:effectLst/>
                <a:latin typeface="微软雅黑" panose="020B0503020204020204" pitchFamily="34" charset="-122"/>
                <a:ea typeface="微软雅黑" panose="020B0503020204020204" pitchFamily="34" charset="-122"/>
              </a:rPr>
              <a:t>     C.</a:t>
            </a:r>
            <a:r>
              <a:rPr lang="zh-CN" altLang="zh-CN" sz="2800" kern="100" dirty="0">
                <a:effectLst/>
                <a:latin typeface="微软雅黑" panose="020B0503020204020204" pitchFamily="34" charset="-122"/>
                <a:ea typeface="微软雅黑" panose="020B0503020204020204" pitchFamily="34" charset="-122"/>
              </a:rPr>
              <a:t>不对称顺铣。</a:t>
            </a:r>
          </a:p>
        </p:txBody>
      </p:sp>
    </p:spTree>
    <p:extLst>
      <p:ext uri="{BB962C8B-B14F-4D97-AF65-F5344CB8AC3E}">
        <p14:creationId xmlns:p14="http://schemas.microsoft.com/office/powerpoint/2010/main" val="1481810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463F8FE9-09AE-377E-A0EA-2E0A42B8586A}"/>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38688FDE-9750-B43D-8915-0463213121DD}"/>
              </a:ext>
            </a:extLst>
          </p:cNvPr>
          <p:cNvSpPr>
            <a:spLocks noGrp="1"/>
          </p:cNvSpPr>
          <p:nvPr>
            <p:ph type="sldNum" sz="quarter" idx="12"/>
          </p:nvPr>
        </p:nvSpPr>
        <p:spPr/>
        <p:txBody>
          <a:bodyPr/>
          <a:lstStyle/>
          <a:p>
            <a:fld id="{49AE70B2-8BF9-45C0-BB95-33D1B9D3A854}" type="slidenum">
              <a:rPr lang="zh-CN" altLang="en-US" smtClean="0"/>
              <a:t>107</a:t>
            </a:fld>
            <a:endParaRPr lang="zh-CN" altLang="en-US"/>
          </a:p>
        </p:txBody>
      </p:sp>
      <p:sp>
        <p:nvSpPr>
          <p:cNvPr id="4" name="矩形 3">
            <a:extLst>
              <a:ext uri="{FF2B5EF4-FFF2-40B4-BE49-F238E27FC236}">
                <a16:creationId xmlns:a16="http://schemas.microsoft.com/office/drawing/2014/main" id="{3BDD4612-38EB-2FC2-7876-FBA8597B1C54}"/>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065D55B6-4080-7CEF-9924-05262EEBDFA2}"/>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033A5688-47D9-3299-692F-D17AC0A25177}"/>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C9B201A1-08AC-6FE2-0282-4ED1D3475ADB}"/>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50CF4051-4334-73AD-719D-5F25FE96B53F}"/>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C85A26CE-5CEB-E697-17C2-ED357AEEA7F1}"/>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08B4DC8A-70F0-7ED0-2379-D276D556280C}"/>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F1C0E1BC-A851-B0F8-FD28-6701B3DE1C4F}"/>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768A006C-123A-2907-D8EA-720DF21086C5}"/>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7A745AFA-AC9E-1D32-4B5A-3292F9A897D2}"/>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1B9BB6A8-0D11-54EF-46A9-7270B3BED2CB}"/>
              </a:ext>
            </a:extLst>
          </p:cNvPr>
          <p:cNvSpPr txBox="1"/>
          <p:nvPr>
            <p:custDataLst>
              <p:tags r:id="rId3"/>
            </p:custDataLst>
          </p:nvPr>
        </p:nvSpPr>
        <p:spPr>
          <a:xfrm>
            <a:off x="1781176" y="108606"/>
            <a:ext cx="6296024"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 机械加工工艺基础知识认知</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17E10A52-585F-2E18-02D8-647287F7DBE6}"/>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AEEAE18E-9D9D-BAC6-EC46-AF4AE2957909}"/>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96155A30-5474-61EB-611C-DE49C1537D82}"/>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3DB01C91-7C89-D426-3A73-D60DE2F831C5}"/>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1CFD9545-0A72-050C-87E1-A5DB4CA5153D}"/>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33BE9FE5-357D-59E8-454E-0CEB8FC38386}"/>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B4D9C267-B383-FBF4-31D5-8D31067860E1}"/>
              </a:ext>
            </a:extLst>
          </p:cNvPr>
          <p:cNvSpPr txBox="1"/>
          <p:nvPr/>
        </p:nvSpPr>
        <p:spPr>
          <a:xfrm>
            <a:off x="1499122" y="873157"/>
            <a:ext cx="9988865" cy="5833200"/>
          </a:xfrm>
          <a:prstGeom prst="rect">
            <a:avLst/>
          </a:prstGeom>
          <a:noFill/>
        </p:spPr>
        <p:txBody>
          <a:bodyPr wrap="square">
            <a:spAutoFit/>
          </a:bodyPr>
          <a:lstStyle/>
          <a:p>
            <a:pPr indent="266700" algn="l">
              <a:lnSpc>
                <a:spcPct val="150000"/>
              </a:lnSpc>
            </a:pP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3</a:t>
            </a:r>
            <a:r>
              <a:rPr lang="zh-CN" altLang="zh-CN" sz="2800" kern="100" dirty="0">
                <a:effectLst/>
                <a:latin typeface="微软雅黑" panose="020B0503020204020204" pitchFamily="34" charset="-122"/>
                <a:ea typeface="微软雅黑" panose="020B0503020204020204" pitchFamily="34" charset="-122"/>
              </a:rPr>
              <a:t>）磨削加工平面在模具生产及机床导轨面加工中常采用磨削加工方法，它适用于淬硬平面和精度要求较高的平面加工。磨削平面分为周磨法和端磨法两种。</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1)</a:t>
            </a:r>
            <a:r>
              <a:rPr lang="zh-CN" altLang="zh-CN" sz="2800" kern="100" dirty="0">
                <a:effectLst/>
                <a:latin typeface="微软雅黑" panose="020B0503020204020204" pitchFamily="34" charset="-122"/>
                <a:ea typeface="微软雅黑" panose="020B0503020204020204" pitchFamily="34" charset="-122"/>
              </a:rPr>
              <a:t>周磨法。采用砂轮的圆周表面进行加工。磨削时砂轮与工件接触面小，散热条件较好，不致于因切削热烧伤工件，而且切削力较小，加工精度较高。</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2)</a:t>
            </a:r>
            <a:r>
              <a:rPr lang="zh-CN" altLang="zh-CN" sz="2800" kern="100" dirty="0">
                <a:effectLst/>
                <a:latin typeface="微软雅黑" panose="020B0503020204020204" pitchFamily="34" charset="-122"/>
                <a:ea typeface="微软雅黑" panose="020B0503020204020204" pitchFamily="34" charset="-122"/>
              </a:rPr>
              <a:t>端磨法。利用砂轮端面进行磨削。端磨时由于砂轮以较大的端面面积接触工件，因此生产效率较周磨法高，特别适用于轴承端面加工及小型零件的平面加工。</a:t>
            </a:r>
          </a:p>
        </p:txBody>
      </p:sp>
    </p:spTree>
    <p:extLst>
      <p:ext uri="{BB962C8B-B14F-4D97-AF65-F5344CB8AC3E}">
        <p14:creationId xmlns:p14="http://schemas.microsoft.com/office/powerpoint/2010/main" val="685849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5A08419D-DE06-1DDA-5769-F1206C016FC4}"/>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38781084-DF71-C81A-25FA-D7CAE117AE5D}"/>
              </a:ext>
            </a:extLst>
          </p:cNvPr>
          <p:cNvSpPr>
            <a:spLocks noGrp="1"/>
          </p:cNvSpPr>
          <p:nvPr>
            <p:ph type="sldNum" sz="quarter" idx="12"/>
          </p:nvPr>
        </p:nvSpPr>
        <p:spPr/>
        <p:txBody>
          <a:bodyPr/>
          <a:lstStyle/>
          <a:p>
            <a:fld id="{49AE70B2-8BF9-45C0-BB95-33D1B9D3A854}" type="slidenum">
              <a:rPr lang="zh-CN" altLang="en-US" smtClean="0"/>
              <a:t>108</a:t>
            </a:fld>
            <a:endParaRPr lang="zh-CN" altLang="en-US"/>
          </a:p>
        </p:txBody>
      </p:sp>
      <p:sp>
        <p:nvSpPr>
          <p:cNvPr id="4" name="矩形 3">
            <a:extLst>
              <a:ext uri="{FF2B5EF4-FFF2-40B4-BE49-F238E27FC236}">
                <a16:creationId xmlns:a16="http://schemas.microsoft.com/office/drawing/2014/main" id="{A29EFDD1-452F-92EE-33C1-D66117423DEC}"/>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14E0C66C-3792-ECC4-0C4E-3589F70BE4E4}"/>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351FDB81-0734-BB12-A5BB-80EBEBC166A4}"/>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ABE8BEF9-0D5A-1750-5233-AF8FA536AD54}"/>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33085B16-A5F4-9C34-EA01-325A36ABB7EB}"/>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7F8A4F4F-C8B5-6AEE-9A36-31BAAF253591}"/>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599130BF-9E35-2D86-7508-050AA3217F69}"/>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3EF8590E-F41F-6A46-10D9-8AF1A3A9156F}"/>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B9F97600-A936-5A9C-AF3C-7FC136E56DEF}"/>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49609993-B01B-7DE7-165F-AE7A44B12079}"/>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95A9C7CD-7A21-0482-EB97-0071A772129B}"/>
              </a:ext>
            </a:extLst>
          </p:cNvPr>
          <p:cNvSpPr txBox="1"/>
          <p:nvPr>
            <p:custDataLst>
              <p:tags r:id="rId3"/>
            </p:custDataLst>
          </p:nvPr>
        </p:nvSpPr>
        <p:spPr>
          <a:xfrm>
            <a:off x="1781176" y="108606"/>
            <a:ext cx="6296024"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 机械加工工艺基础知识认知</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DFEB5945-5F79-F204-7C5C-25081323128F}"/>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D2C082D0-68A1-7C29-9ECC-BE20FE543CD4}"/>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A6A86EE6-AF2A-693D-4730-F810696DF4B8}"/>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50AAF124-BF2B-392F-A44F-336A3DF6A466}"/>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97209FE3-E5DE-7823-20F2-3B274587F8C4}"/>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3F167D48-B9A7-D8E9-55BC-0D2108797319}"/>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D279360F-ABDD-ECD0-AC4B-53ECC5E46418}"/>
              </a:ext>
            </a:extLst>
          </p:cNvPr>
          <p:cNvSpPr txBox="1"/>
          <p:nvPr/>
        </p:nvSpPr>
        <p:spPr>
          <a:xfrm>
            <a:off x="1578104" y="1378071"/>
            <a:ext cx="6096000" cy="523220"/>
          </a:xfrm>
          <a:prstGeom prst="rect">
            <a:avLst/>
          </a:prstGeom>
          <a:noFill/>
        </p:spPr>
        <p:txBody>
          <a:bodyPr wrap="square">
            <a:spAutoFit/>
          </a:bodyPr>
          <a:lstStyle/>
          <a:p>
            <a:pPr indent="266700" algn="l"/>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4</a:t>
            </a:r>
            <a:r>
              <a:rPr lang="zh-CN" altLang="zh-CN" sz="2800" kern="100" dirty="0">
                <a:effectLst/>
                <a:latin typeface="微软雅黑" panose="020B0503020204020204" pitchFamily="34" charset="-122"/>
                <a:ea typeface="微软雅黑" panose="020B0503020204020204" pitchFamily="34" charset="-122"/>
              </a:rPr>
              <a:t>）平面加工方案制订</a:t>
            </a:r>
          </a:p>
        </p:txBody>
      </p:sp>
      <p:pic>
        <p:nvPicPr>
          <p:cNvPr id="26" name="图片 25">
            <a:extLst>
              <a:ext uri="{FF2B5EF4-FFF2-40B4-BE49-F238E27FC236}">
                <a16:creationId xmlns:a16="http://schemas.microsoft.com/office/drawing/2014/main" id="{CC86E919-E710-8A07-15B8-5D75650E3484}"/>
              </a:ext>
            </a:extLst>
          </p:cNvPr>
          <p:cNvPicPr>
            <a:picLocks noChangeAspect="1"/>
          </p:cNvPicPr>
          <p:nvPr/>
        </p:nvPicPr>
        <p:blipFill>
          <a:blip r:embed="rId18"/>
          <a:stretch>
            <a:fillRect/>
          </a:stretch>
        </p:blipFill>
        <p:spPr>
          <a:xfrm>
            <a:off x="1096120" y="2301641"/>
            <a:ext cx="10481480" cy="3068193"/>
          </a:xfrm>
          <a:prstGeom prst="rect">
            <a:avLst/>
          </a:prstGeom>
        </p:spPr>
      </p:pic>
    </p:spTree>
    <p:extLst>
      <p:ext uri="{BB962C8B-B14F-4D97-AF65-F5344CB8AC3E}">
        <p14:creationId xmlns:p14="http://schemas.microsoft.com/office/powerpoint/2010/main" val="27756313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FB7AEC92-FF7C-272D-A688-C79E6EF5CFDA}"/>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A4F924DB-86DA-67E4-21AA-A42A7BCB974A}"/>
              </a:ext>
            </a:extLst>
          </p:cNvPr>
          <p:cNvSpPr>
            <a:spLocks noGrp="1"/>
          </p:cNvSpPr>
          <p:nvPr>
            <p:ph type="sldNum" sz="quarter" idx="12"/>
          </p:nvPr>
        </p:nvSpPr>
        <p:spPr/>
        <p:txBody>
          <a:bodyPr/>
          <a:lstStyle/>
          <a:p>
            <a:fld id="{49AE70B2-8BF9-45C0-BB95-33D1B9D3A854}" type="slidenum">
              <a:rPr lang="zh-CN" altLang="en-US" smtClean="0"/>
              <a:t>109</a:t>
            </a:fld>
            <a:endParaRPr lang="zh-CN" altLang="en-US"/>
          </a:p>
        </p:txBody>
      </p:sp>
      <p:sp>
        <p:nvSpPr>
          <p:cNvPr id="4" name="矩形 3">
            <a:extLst>
              <a:ext uri="{FF2B5EF4-FFF2-40B4-BE49-F238E27FC236}">
                <a16:creationId xmlns:a16="http://schemas.microsoft.com/office/drawing/2014/main" id="{4D08CB7A-65DF-F154-0EC1-EFF9E21519D1}"/>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1B34BEA7-2662-F426-9CDD-274001227B0C}"/>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F8FDF56F-1B82-BF73-6E55-B53566F0C03B}"/>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D4DD74D9-4D38-227A-651D-643654190A81}"/>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4C24A4FF-EAEE-323B-4BF2-BD7240334035}"/>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5E1A9B3F-C724-9D61-D7DA-3E3CE5A53D9A}"/>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340746BA-4F13-96E3-0C6F-406AE21B05E4}"/>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316AF9A8-4E95-3318-8D32-62CD47FBE979}"/>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18F84C28-A504-7CCE-2D6D-E041E579DBE4}"/>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EB77EAC3-1C44-995D-63DB-A5498D71C327}"/>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FBE260FA-0E24-C34C-2C23-008D9E1D834B}"/>
              </a:ext>
            </a:extLst>
          </p:cNvPr>
          <p:cNvSpPr txBox="1"/>
          <p:nvPr>
            <p:custDataLst>
              <p:tags r:id="rId3"/>
            </p:custDataLst>
          </p:nvPr>
        </p:nvSpPr>
        <p:spPr>
          <a:xfrm>
            <a:off x="1781176" y="108606"/>
            <a:ext cx="6296024"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 机械加工工艺基础知识认知</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FA68923E-4EAF-93E5-64BF-D889DDF3C139}"/>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8C114D9D-E6C0-E804-748C-43749B02997F}"/>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C7F84B06-AEDC-32EC-A546-6E0EF428814B}"/>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7059E624-F647-F56B-C9C1-4315EFE7FAF5}"/>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401A4667-4523-15E8-F081-CE8A40EADBB8}"/>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912D4D0D-E30D-12AB-BF6A-D710DAFBA589}"/>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9DDB9EE8-EC16-D8E8-C0E1-8D9A4CE8D579}"/>
              </a:ext>
            </a:extLst>
          </p:cNvPr>
          <p:cNvSpPr txBox="1"/>
          <p:nvPr/>
        </p:nvSpPr>
        <p:spPr>
          <a:xfrm>
            <a:off x="1540920" y="1037840"/>
            <a:ext cx="9698579" cy="5832943"/>
          </a:xfrm>
          <a:prstGeom prst="rect">
            <a:avLst/>
          </a:prstGeom>
          <a:noFill/>
        </p:spPr>
        <p:txBody>
          <a:bodyPr wrap="square">
            <a:spAutoFit/>
          </a:bodyPr>
          <a:lstStyle/>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4.</a:t>
            </a:r>
            <a:r>
              <a:rPr lang="zh-CN" altLang="zh-CN" sz="2800" kern="100" dirty="0">
                <a:effectLst/>
                <a:latin typeface="微软雅黑" panose="020B0503020204020204" pitchFamily="34" charset="-122"/>
                <a:ea typeface="微软雅黑" panose="020B0503020204020204" pitchFamily="34" charset="-122"/>
              </a:rPr>
              <a:t>螺纹加工</a:t>
            </a:r>
            <a:endParaRPr lang="en-US" altLang="zh-CN" sz="2800" kern="100" dirty="0">
              <a:effectLst/>
              <a:latin typeface="微软雅黑" panose="020B0503020204020204" pitchFamily="34" charset="-122"/>
              <a:ea typeface="微软雅黑" panose="020B0503020204020204" pitchFamily="34" charset="-122"/>
            </a:endParaRP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螺纹属于成形表面，按形状分可分为圆柱螺纹、圆锥螺纹；按牙形分为三角螺纹、梯形螺纹、模数螺纹、圆弧形螺纹等，应用最多的为三角螺纹；按用途分可分为联接螺纹（如螺栓）和导向螺纹（如丝杆等）。</a:t>
            </a:r>
            <a:r>
              <a:rPr lang="zh-CN" altLang="en-US" sz="2800" kern="100" dirty="0">
                <a:effectLst/>
                <a:latin typeface="微软雅黑" panose="020B0503020204020204" pitchFamily="34" charset="-122"/>
                <a:ea typeface="微软雅黑" panose="020B0503020204020204" pitchFamily="34" charset="-122"/>
              </a:rPr>
              <a:t>加工方法如下：</a:t>
            </a:r>
            <a:endParaRPr lang="zh-CN" altLang="zh-CN" sz="2800" kern="100" dirty="0">
              <a:effectLst/>
              <a:latin typeface="微软雅黑" panose="020B0503020204020204" pitchFamily="34" charset="-122"/>
              <a:ea typeface="微软雅黑" panose="020B0503020204020204" pitchFamily="34" charset="-122"/>
            </a:endParaRP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1</a:t>
            </a:r>
            <a:r>
              <a:rPr lang="zh-CN" altLang="zh-CN" sz="2800" kern="100" dirty="0">
                <a:effectLst/>
                <a:latin typeface="微软雅黑" panose="020B0503020204020204" pitchFamily="34" charset="-122"/>
                <a:ea typeface="微软雅黑" panose="020B0503020204020204" pitchFamily="34" charset="-122"/>
              </a:rPr>
              <a:t>）车削螺纹</a:t>
            </a:r>
            <a:endParaRPr lang="en-US" altLang="zh-CN" sz="2800" kern="100" dirty="0">
              <a:effectLst/>
              <a:latin typeface="微软雅黑" panose="020B0503020204020204" pitchFamily="34" charset="-122"/>
              <a:ea typeface="微软雅黑" panose="020B0503020204020204" pitchFamily="34" charset="-122"/>
            </a:endParaRPr>
          </a:p>
          <a:p>
            <a:pPr indent="266700">
              <a:lnSpc>
                <a:spcPct val="1500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2</a:t>
            </a:r>
            <a:r>
              <a:rPr lang="zh-CN" altLang="zh-CN" sz="2800" kern="100" dirty="0">
                <a:effectLst/>
                <a:latin typeface="微软雅黑" panose="020B0503020204020204" pitchFamily="34" charset="-122"/>
                <a:ea typeface="微软雅黑" panose="020B0503020204020204" pitchFamily="34" charset="-122"/>
              </a:rPr>
              <a:t>）铣削螺纹</a:t>
            </a:r>
          </a:p>
          <a:p>
            <a:pPr indent="266700">
              <a:lnSpc>
                <a:spcPct val="1500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3</a:t>
            </a:r>
            <a:r>
              <a:rPr lang="zh-CN" altLang="zh-CN" sz="2800" kern="100" dirty="0">
                <a:effectLst/>
                <a:latin typeface="微软雅黑" panose="020B0503020204020204" pitchFamily="34" charset="-122"/>
                <a:ea typeface="微软雅黑" panose="020B0503020204020204" pitchFamily="34" charset="-122"/>
              </a:rPr>
              <a:t>）搓制螺纹</a:t>
            </a:r>
          </a:p>
          <a:p>
            <a:pPr indent="266700">
              <a:lnSpc>
                <a:spcPct val="1500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4</a:t>
            </a:r>
            <a:r>
              <a:rPr lang="zh-CN" altLang="zh-CN" sz="2800" kern="100" dirty="0">
                <a:effectLst/>
                <a:latin typeface="微软雅黑" panose="020B0503020204020204" pitchFamily="34" charset="-122"/>
                <a:ea typeface="微软雅黑" panose="020B0503020204020204" pitchFamily="34" charset="-122"/>
              </a:rPr>
              <a:t>）磨削螺纹</a:t>
            </a:r>
            <a:endParaRPr lang="zh-CN" altLang="zh-CN" sz="1800" kern="100" dirty="0">
              <a:effectLst/>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14067923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617C3BD2-FBF2-5929-7EA6-C37C3B81058F}"/>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C940E8C3-4652-C5A3-0D4B-9C66C024D4E8}"/>
              </a:ext>
            </a:extLst>
          </p:cNvPr>
          <p:cNvSpPr>
            <a:spLocks noGrp="1"/>
          </p:cNvSpPr>
          <p:nvPr>
            <p:ph type="sldNum" sz="quarter" idx="12"/>
          </p:nvPr>
        </p:nvSpPr>
        <p:spPr/>
        <p:txBody>
          <a:bodyPr/>
          <a:lstStyle/>
          <a:p>
            <a:fld id="{49AE70B2-8BF9-45C0-BB95-33D1B9D3A854}" type="slidenum">
              <a:rPr lang="zh-CN" altLang="en-US" smtClean="0"/>
              <a:t>11</a:t>
            </a:fld>
            <a:endParaRPr lang="zh-CN" altLang="en-US"/>
          </a:p>
        </p:txBody>
      </p:sp>
      <p:sp>
        <p:nvSpPr>
          <p:cNvPr id="5" name="文本框 4">
            <a:extLst>
              <a:ext uri="{FF2B5EF4-FFF2-40B4-BE49-F238E27FC236}">
                <a16:creationId xmlns:a16="http://schemas.microsoft.com/office/drawing/2014/main" id="{382FE13E-2A0D-FA5C-BE4F-0F8B5F2FEE48}"/>
              </a:ext>
            </a:extLst>
          </p:cNvPr>
          <p:cNvSpPr txBox="1"/>
          <p:nvPr/>
        </p:nvSpPr>
        <p:spPr>
          <a:xfrm>
            <a:off x="1146321" y="791194"/>
            <a:ext cx="10487025" cy="5429243"/>
          </a:xfrm>
          <a:prstGeom prst="rect">
            <a:avLst/>
          </a:prstGeom>
          <a:noFill/>
        </p:spPr>
        <p:txBody>
          <a:bodyPr wrap="square">
            <a:spAutoFit/>
          </a:bodyPr>
          <a:lstStyle/>
          <a:p>
            <a:pPr indent="266700" algn="l">
              <a:lnSpc>
                <a:spcPts val="4200"/>
              </a:lnSpc>
            </a:pP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2</a:t>
            </a:r>
            <a:r>
              <a:rPr lang="zh-CN" altLang="zh-CN" sz="2800" kern="100" dirty="0">
                <a:effectLst/>
                <a:latin typeface="微软雅黑" panose="020B0503020204020204" pitchFamily="34" charset="-122"/>
                <a:ea typeface="微软雅黑" panose="020B0503020204020204" pitchFamily="34" charset="-122"/>
              </a:rPr>
              <a:t>）金属型铸造</a:t>
            </a:r>
          </a:p>
          <a:p>
            <a:pPr indent="266700" algn="l">
              <a:lnSpc>
                <a:spcPts val="42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金属型铸造是将液态金属在重力作用下浇入金属铸型内以获得铸件的方法。</a:t>
            </a:r>
          </a:p>
          <a:p>
            <a:pPr indent="266700" algn="l">
              <a:lnSpc>
                <a:spcPts val="42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优点有：铸件冷却速度快，组织致密，力学性能好，尺寸精度高，加工余量少，一型多铸，生产率高，劳动条件好。</a:t>
            </a:r>
          </a:p>
          <a:p>
            <a:pPr indent="266700" algn="l">
              <a:lnSpc>
                <a:spcPts val="4200"/>
              </a:lnSpc>
              <a:tabLst>
                <a:tab pos="2637155" algn="ctr"/>
              </a:tabLst>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缺点为：加工费用大，成本高、周期长，易产生裂纹；由于金属型没有退让性，所以不宜生产形状复杂的薄壁铸件；为消除铸铁件的内应力所造成的精度变化，需在加工前作时效处理。</a:t>
            </a:r>
          </a:p>
          <a:p>
            <a:pPr indent="266700" algn="l">
              <a:lnSpc>
                <a:spcPts val="42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主要适用于形状较简单、壁厚均匀且不太薄、大批量生产的有色金属铸件，有时也可生产铸铁、铸钢件</a:t>
            </a:r>
            <a:r>
              <a:rPr lang="zh-CN" altLang="en-US" sz="2800" kern="100" dirty="0">
                <a:effectLst/>
                <a:latin typeface="微软雅黑" panose="020B0503020204020204" pitchFamily="34" charset="-122"/>
                <a:ea typeface="微软雅黑" panose="020B0503020204020204" pitchFamily="34" charset="-122"/>
              </a:rPr>
              <a:t>。</a:t>
            </a:r>
            <a:endParaRPr lang="zh-CN" altLang="en-US" sz="2800" dirty="0">
              <a:latin typeface="微软雅黑" panose="020B0503020204020204" pitchFamily="34" charset="-122"/>
              <a:ea typeface="微软雅黑" panose="020B0503020204020204" pitchFamily="34" charset="-122"/>
            </a:endParaRPr>
          </a:p>
        </p:txBody>
      </p:sp>
      <p:sp>
        <p:nvSpPr>
          <p:cNvPr id="6" name="矩形 5">
            <a:extLst>
              <a:ext uri="{FF2B5EF4-FFF2-40B4-BE49-F238E27FC236}">
                <a16:creationId xmlns:a16="http://schemas.microsoft.com/office/drawing/2014/main" id="{FF75201D-F575-B6D4-248D-0DACAB245425}"/>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7" name="组合 6">
            <a:extLst>
              <a:ext uri="{FF2B5EF4-FFF2-40B4-BE49-F238E27FC236}">
                <a16:creationId xmlns:a16="http://schemas.microsoft.com/office/drawing/2014/main" id="{F2509DEA-CAA0-004E-15DA-A63B35CBBF52}"/>
              </a:ext>
            </a:extLst>
          </p:cNvPr>
          <p:cNvGrpSpPr/>
          <p:nvPr/>
        </p:nvGrpSpPr>
        <p:grpSpPr>
          <a:xfrm>
            <a:off x="0" y="0"/>
            <a:ext cx="1376624" cy="1371254"/>
            <a:chOff x="0" y="0"/>
            <a:chExt cx="1376624" cy="1371254"/>
          </a:xfrm>
        </p:grpSpPr>
        <p:sp>
          <p:nvSpPr>
            <p:cNvPr id="8" name="Freeform 113">
              <a:extLst>
                <a:ext uri="{FF2B5EF4-FFF2-40B4-BE49-F238E27FC236}">
                  <a16:creationId xmlns:a16="http://schemas.microsoft.com/office/drawing/2014/main" id="{B553B791-2FA2-103F-DC1D-D575819E0E65}"/>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4">
              <a:extLst>
                <a:ext uri="{FF2B5EF4-FFF2-40B4-BE49-F238E27FC236}">
                  <a16:creationId xmlns:a16="http://schemas.microsoft.com/office/drawing/2014/main" id="{9305FA60-B953-E2CA-69B9-8129A7D16DFE}"/>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0" name="Freeform 115">
              <a:extLst>
                <a:ext uri="{FF2B5EF4-FFF2-40B4-BE49-F238E27FC236}">
                  <a16:creationId xmlns:a16="http://schemas.microsoft.com/office/drawing/2014/main" id="{51E66166-D06E-5310-2BFE-0404F8084CEB}"/>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7">
              <a:extLst>
                <a:ext uri="{FF2B5EF4-FFF2-40B4-BE49-F238E27FC236}">
                  <a16:creationId xmlns:a16="http://schemas.microsoft.com/office/drawing/2014/main" id="{13D47053-176E-0FEF-0700-BCFE4574D8D2}"/>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20">
              <a:extLst>
                <a:ext uri="{FF2B5EF4-FFF2-40B4-BE49-F238E27FC236}">
                  <a16:creationId xmlns:a16="http://schemas.microsoft.com/office/drawing/2014/main" id="{44DB8DEB-65C1-0872-5F6B-7BBAD772565C}"/>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3" name="Freeform 118">
              <a:extLst>
                <a:ext uri="{FF2B5EF4-FFF2-40B4-BE49-F238E27FC236}">
                  <a16:creationId xmlns:a16="http://schemas.microsoft.com/office/drawing/2014/main" id="{5F72E498-5DEC-E5D0-C1EF-15288194A72A}"/>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4" name="Freeform 118">
              <a:extLst>
                <a:ext uri="{FF2B5EF4-FFF2-40B4-BE49-F238E27FC236}">
                  <a16:creationId xmlns:a16="http://schemas.microsoft.com/office/drawing/2014/main" id="{8ACC91C5-66C4-5175-2FA8-64087C349BA9}"/>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5" name="직사각형 45">
            <a:extLst>
              <a:ext uri="{FF2B5EF4-FFF2-40B4-BE49-F238E27FC236}">
                <a16:creationId xmlns:a16="http://schemas.microsoft.com/office/drawing/2014/main" id="{DCE1ADE4-834D-D83B-EA57-3488D716CAB8}"/>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6" name="文本框 15">
            <a:extLst>
              <a:ext uri="{FF2B5EF4-FFF2-40B4-BE49-F238E27FC236}">
                <a16:creationId xmlns:a16="http://schemas.microsoft.com/office/drawing/2014/main" id="{AE8AEB7A-5C93-4156-75C3-B0950821A5DC}"/>
              </a:ext>
            </a:extLst>
          </p:cNvPr>
          <p:cNvSpPr txBox="1"/>
          <p:nvPr>
            <p:custDataLst>
              <p:tags r:id="rId3"/>
            </p:custDataLst>
          </p:nvPr>
        </p:nvSpPr>
        <p:spPr>
          <a:xfrm>
            <a:off x="2351190" y="108606"/>
            <a:ext cx="5897378"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热加工工艺基础知识认知</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7" name="组合 16">
            <a:extLst>
              <a:ext uri="{FF2B5EF4-FFF2-40B4-BE49-F238E27FC236}">
                <a16:creationId xmlns:a16="http://schemas.microsoft.com/office/drawing/2014/main" id="{0C5FF2E3-AAFA-88BF-C238-94E7BB17D813}"/>
              </a:ext>
            </a:extLst>
          </p:cNvPr>
          <p:cNvGrpSpPr/>
          <p:nvPr/>
        </p:nvGrpSpPr>
        <p:grpSpPr>
          <a:xfrm>
            <a:off x="8694421" y="160383"/>
            <a:ext cx="498667" cy="608282"/>
            <a:chOff x="9473648" y="1406690"/>
            <a:chExt cx="1107403" cy="1222002"/>
          </a:xfrm>
        </p:grpSpPr>
        <p:pic>
          <p:nvPicPr>
            <p:cNvPr id="18" name="图片 17">
              <a:extLst>
                <a:ext uri="{FF2B5EF4-FFF2-40B4-BE49-F238E27FC236}">
                  <a16:creationId xmlns:a16="http://schemas.microsoft.com/office/drawing/2014/main" id="{BF09E517-2300-984C-9542-3CBCDFE4EF41}"/>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9" name="图片 18">
              <a:extLst>
                <a:ext uri="{FF2B5EF4-FFF2-40B4-BE49-F238E27FC236}">
                  <a16:creationId xmlns:a16="http://schemas.microsoft.com/office/drawing/2014/main" id="{D2B1DC60-8560-4B04-94E4-3B9F283DA481}"/>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20" name="组合 19">
            <a:extLst>
              <a:ext uri="{FF2B5EF4-FFF2-40B4-BE49-F238E27FC236}">
                <a16:creationId xmlns:a16="http://schemas.microsoft.com/office/drawing/2014/main" id="{3CD07C03-F439-0C72-87EA-8AA0580A2375}"/>
              </a:ext>
            </a:extLst>
          </p:cNvPr>
          <p:cNvGrpSpPr/>
          <p:nvPr/>
        </p:nvGrpSpPr>
        <p:grpSpPr>
          <a:xfrm>
            <a:off x="9370244" y="122035"/>
            <a:ext cx="2821756" cy="504000"/>
            <a:chOff x="0" y="4216400"/>
            <a:chExt cx="3290629" cy="866458"/>
          </a:xfrm>
          <a:solidFill>
            <a:srgbClr val="4679A7"/>
          </a:solidFill>
        </p:grpSpPr>
        <p:sp>
          <p:nvSpPr>
            <p:cNvPr id="21" name="íṩ1íde">
              <a:extLst>
                <a:ext uri="{FF2B5EF4-FFF2-40B4-BE49-F238E27FC236}">
                  <a16:creationId xmlns:a16="http://schemas.microsoft.com/office/drawing/2014/main" id="{D51CD41F-A9B0-7D13-14AB-A47B963D378E}"/>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2" name="MH_SubTitle_1">
              <a:extLst>
                <a:ext uri="{FF2B5EF4-FFF2-40B4-BE49-F238E27FC236}">
                  <a16:creationId xmlns:a16="http://schemas.microsoft.com/office/drawing/2014/main" id="{8F4BB4CA-EE50-09B7-CD4E-AEB83EDAF4C6}"/>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Tree>
    <p:extLst>
      <p:ext uri="{BB962C8B-B14F-4D97-AF65-F5344CB8AC3E}">
        <p14:creationId xmlns:p14="http://schemas.microsoft.com/office/powerpoint/2010/main" val="38658970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left)">
                                      <p:cBhvr>
                                        <p:cTn id="15" dur="500"/>
                                        <p:tgtEl>
                                          <p:spTgt spid="16"/>
                                        </p:tgtEl>
                                      </p:cBhvr>
                                    </p:animEffect>
                                  </p:childTnLst>
                                </p:cTn>
                              </p:par>
                              <p:par>
                                <p:cTn id="16" presetID="22" presetClass="entr" presetSubtype="8" fill="hold" nodeType="withEffect">
                                  <p:stCondLst>
                                    <p:cond delay="250"/>
                                  </p:stCondLst>
                                  <p:childTnLst>
                                    <p:set>
                                      <p:cBhvr>
                                        <p:cTn id="17" dur="1" fill="hold">
                                          <p:stCondLst>
                                            <p:cond delay="0"/>
                                          </p:stCondLst>
                                        </p:cTn>
                                        <p:tgtEl>
                                          <p:spTgt spid="17"/>
                                        </p:tgtEl>
                                        <p:attrNameLst>
                                          <p:attrName>style.visibility</p:attrName>
                                        </p:attrNameLst>
                                      </p:cBhvr>
                                      <p:to>
                                        <p:strVal val="visible"/>
                                      </p:to>
                                    </p:set>
                                    <p:animEffect transition="in" filter="wipe(left)">
                                      <p:cBhvr>
                                        <p:cTn id="18" dur="250"/>
                                        <p:tgtEl>
                                          <p:spTgt spid="17"/>
                                        </p:tgtEl>
                                      </p:cBhvr>
                                    </p:animEffect>
                                  </p:childTnLst>
                                </p:cTn>
                              </p:par>
                              <p:par>
                                <p:cTn id="19" presetID="22" presetClass="entr" presetSubtype="8" fill="hold" nodeType="with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wipe(left)">
                                      <p:cBhvr>
                                        <p:cTn id="21" dur="500"/>
                                        <p:tgtEl>
                                          <p:spTgt spid="20"/>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wipe(down)">
                                      <p:cBhvr>
                                        <p:cTn id="2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5" grpId="0" bldLvl="0" animBg="1"/>
      <p:bldP spid="16" grpId="0"/>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E2CB19FF-885D-67F8-2E56-048100BD42AA}"/>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6A6A0BAC-9227-CA22-021D-6F467CBFF7E0}"/>
              </a:ext>
            </a:extLst>
          </p:cNvPr>
          <p:cNvSpPr>
            <a:spLocks noGrp="1"/>
          </p:cNvSpPr>
          <p:nvPr>
            <p:ph type="sldNum" sz="quarter" idx="12"/>
          </p:nvPr>
        </p:nvSpPr>
        <p:spPr/>
        <p:txBody>
          <a:bodyPr/>
          <a:lstStyle/>
          <a:p>
            <a:fld id="{49AE70B2-8BF9-45C0-BB95-33D1B9D3A854}" type="slidenum">
              <a:rPr lang="zh-CN" altLang="en-US" smtClean="0"/>
              <a:t>110</a:t>
            </a:fld>
            <a:endParaRPr lang="zh-CN" altLang="en-US"/>
          </a:p>
        </p:txBody>
      </p:sp>
      <p:sp>
        <p:nvSpPr>
          <p:cNvPr id="4" name="矩形 3">
            <a:extLst>
              <a:ext uri="{FF2B5EF4-FFF2-40B4-BE49-F238E27FC236}">
                <a16:creationId xmlns:a16="http://schemas.microsoft.com/office/drawing/2014/main" id="{75E689C3-131C-3497-AE7F-532EDBEA4A79}"/>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4F67237C-089D-7A2E-AAB3-49D3B96FB693}"/>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624088BB-A492-2DF8-CB05-FCBE0F77C58F}"/>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3C8C80CA-0311-DAA1-A1E0-E303469D9B4F}"/>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26A06943-3988-903B-50FC-DF1C4054686E}"/>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2AEF4B7A-25E8-2A4C-6AE5-169FBFD360FC}"/>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E62A0A8C-A8A8-3C17-AA67-8E65B8264575}"/>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F38ECC9A-7989-B0CC-C4D9-CDD9BC58C724}"/>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A435CC15-D503-8BDB-04EE-8A59178B8BB8}"/>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7D439946-C88B-9490-FDAE-76A024D9D47D}"/>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03A44CBD-29C6-4B80-16FC-44E88353B461}"/>
              </a:ext>
            </a:extLst>
          </p:cNvPr>
          <p:cNvSpPr txBox="1"/>
          <p:nvPr>
            <p:custDataLst>
              <p:tags r:id="rId3"/>
            </p:custDataLst>
          </p:nvPr>
        </p:nvSpPr>
        <p:spPr>
          <a:xfrm>
            <a:off x="1781176" y="108606"/>
            <a:ext cx="6296024"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 机械加工工艺基础知识认知</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1DBC4B86-78C7-0828-ED02-8F5CC4576329}"/>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AD1E4030-2EC6-4BCD-EC2F-A0F980B172AE}"/>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552A8D48-057C-F33A-9633-9F51A79A6FF2}"/>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777B8F25-4604-4D52-3EE3-EE5F09791484}"/>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B1154BD5-13EB-120C-F39E-E1313B92F2A6}"/>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AEC89F1B-6788-7782-CC17-F89F87454606}"/>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4B68F18F-B674-2019-6AD8-4DF725BCE862}"/>
              </a:ext>
            </a:extLst>
          </p:cNvPr>
          <p:cNvSpPr txBox="1"/>
          <p:nvPr/>
        </p:nvSpPr>
        <p:spPr>
          <a:xfrm>
            <a:off x="885825" y="889844"/>
            <a:ext cx="10496550" cy="5186869"/>
          </a:xfrm>
          <a:prstGeom prst="rect">
            <a:avLst/>
          </a:prstGeom>
          <a:noFill/>
        </p:spPr>
        <p:txBody>
          <a:bodyPr wrap="square">
            <a:spAutoFit/>
          </a:bodyPr>
          <a:lstStyle/>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5.</a:t>
            </a:r>
            <a:r>
              <a:rPr lang="zh-CN" altLang="zh-CN" sz="2800" kern="100" dirty="0">
                <a:effectLst/>
                <a:latin typeface="微软雅黑" panose="020B0503020204020204" pitchFamily="34" charset="-122"/>
                <a:ea typeface="微软雅黑" panose="020B0503020204020204" pitchFamily="34" charset="-122"/>
              </a:rPr>
              <a:t>齿轮齿形加工</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常用的齿轮有圆柱齿轮、圆锥齿轮及蜗杆蜗轮等，齿轮的齿形曲线有渐开线、摆线和圆弧等，最常用的是渐开线齿形。</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1</a:t>
            </a:r>
            <a:r>
              <a:rPr lang="zh-CN" altLang="zh-CN" sz="2800" kern="100" dirty="0">
                <a:effectLst/>
                <a:latin typeface="微软雅黑" panose="020B0503020204020204" pitchFamily="34" charset="-122"/>
                <a:ea typeface="微软雅黑" panose="020B0503020204020204" pitchFamily="34" charset="-122"/>
              </a:rPr>
              <a:t>）成形法加工</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成形法加工齿形可以在万能铣床或专用机床上进行。它是将刀具刃形做成齿轮齿槽形状，齿轮齿形由刀具刃形形状决定，故成形法加工因刀具刃形精度不高，加工齿轮精度一般较低，多为加工</a:t>
            </a:r>
            <a:r>
              <a:rPr lang="en-US" altLang="zh-CN" sz="2800" kern="100" dirty="0">
                <a:effectLst/>
                <a:latin typeface="微软雅黑" panose="020B0503020204020204" pitchFamily="34" charset="-122"/>
                <a:ea typeface="微软雅黑" panose="020B0503020204020204" pitchFamily="34" charset="-122"/>
              </a:rPr>
              <a:t>GB10095—88</a:t>
            </a:r>
            <a:r>
              <a:rPr lang="zh-CN" altLang="zh-CN" sz="2800" kern="100" dirty="0">
                <a:effectLst/>
                <a:latin typeface="微软雅黑" panose="020B0503020204020204" pitchFamily="34" charset="-122"/>
                <a:ea typeface="微软雅黑" panose="020B0503020204020204" pitchFamily="34" charset="-122"/>
              </a:rPr>
              <a:t>中</a:t>
            </a:r>
            <a:r>
              <a:rPr lang="en-US" altLang="zh-CN" sz="2800" kern="100" dirty="0">
                <a:effectLst/>
                <a:latin typeface="微软雅黑" panose="020B0503020204020204" pitchFamily="34" charset="-122"/>
                <a:ea typeface="微软雅黑" panose="020B0503020204020204" pitchFamily="34" charset="-122"/>
              </a:rPr>
              <a:t>9</a:t>
            </a:r>
            <a:r>
              <a:rPr lang="zh-CN" altLang="zh-CN" sz="2800" kern="100" dirty="0">
                <a:effectLst/>
                <a:latin typeface="微软雅黑" panose="020B0503020204020204" pitchFamily="34" charset="-122"/>
                <a:ea typeface="微软雅黑" panose="020B0503020204020204" pitchFamily="34" charset="-122"/>
              </a:rPr>
              <a:t>级精度以下的齿形加工。</a:t>
            </a:r>
            <a:r>
              <a:rPr lang="en-US" altLang="zh-CN" sz="2800" kern="100" dirty="0">
                <a:effectLst/>
                <a:latin typeface="微软雅黑" panose="020B0503020204020204" pitchFamily="34" charset="-122"/>
                <a:ea typeface="微软雅黑" panose="020B0503020204020204" pitchFamily="34" charset="-122"/>
              </a:rPr>
              <a:t> </a:t>
            </a:r>
            <a:endParaRPr lang="zh-CN" altLang="zh-CN" sz="2800" kern="100" dirty="0">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397996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39FCAC4E-5B12-9E52-C4EF-9A6661A7EFD4}"/>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E80BEF07-2A6F-AA8D-14EC-D42431D6B692}"/>
              </a:ext>
            </a:extLst>
          </p:cNvPr>
          <p:cNvSpPr>
            <a:spLocks noGrp="1"/>
          </p:cNvSpPr>
          <p:nvPr>
            <p:ph type="sldNum" sz="quarter" idx="12"/>
          </p:nvPr>
        </p:nvSpPr>
        <p:spPr/>
        <p:txBody>
          <a:bodyPr/>
          <a:lstStyle/>
          <a:p>
            <a:fld id="{49AE70B2-8BF9-45C0-BB95-33D1B9D3A854}" type="slidenum">
              <a:rPr lang="zh-CN" altLang="en-US" smtClean="0"/>
              <a:t>111</a:t>
            </a:fld>
            <a:endParaRPr lang="zh-CN" altLang="en-US"/>
          </a:p>
        </p:txBody>
      </p:sp>
      <p:sp>
        <p:nvSpPr>
          <p:cNvPr id="4" name="矩形 3">
            <a:extLst>
              <a:ext uri="{FF2B5EF4-FFF2-40B4-BE49-F238E27FC236}">
                <a16:creationId xmlns:a16="http://schemas.microsoft.com/office/drawing/2014/main" id="{4A4C4175-1893-AB25-F6DB-E0D0AC933AC2}"/>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9F73D03F-16D4-F6E1-C1AC-330C7AE8821D}"/>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25C8F007-AFB1-10E0-6338-34F2CF4950F6}"/>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7B67FF81-28C9-84CE-1586-989A1C32A6E6}"/>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4B796E53-6198-25FF-41DB-CA11110C1ADA}"/>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A5D20569-7D74-86C7-363A-9486FCBBE969}"/>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AE851373-BB88-A4C8-6E1C-B4FC0CE0284F}"/>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34FB4902-3EBA-B7F0-DE72-B7B5D5FD48F6}"/>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24DB2E9D-9717-FE95-0245-CBE647FBD903}"/>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4AB59E20-EE40-F306-0054-A3181AE5715A}"/>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0C8A1088-BA1E-5AEF-6164-605D6FC8AFB6}"/>
              </a:ext>
            </a:extLst>
          </p:cNvPr>
          <p:cNvSpPr txBox="1"/>
          <p:nvPr>
            <p:custDataLst>
              <p:tags r:id="rId3"/>
            </p:custDataLst>
          </p:nvPr>
        </p:nvSpPr>
        <p:spPr>
          <a:xfrm>
            <a:off x="1781176" y="108606"/>
            <a:ext cx="6296024"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 机械加工工艺基础知识认知</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689B7FEA-858E-6DBC-54AC-63309EE6BAFD}"/>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74A680E1-C94A-5C89-5D3A-C94A46FB782B}"/>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B3A8F656-6D4F-1F54-019A-F1029A14B96C}"/>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675BAABE-74D1-07E0-D0D4-1A89E650340B}"/>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7EE3066F-91EF-301D-8DDA-66A0C0A48D37}"/>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8BB6C36A-E29C-4077-A58D-E53D7F122C3B}"/>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53871087-DA38-6EB5-E42D-F8614516C586}"/>
              </a:ext>
            </a:extLst>
          </p:cNvPr>
          <p:cNvSpPr txBox="1"/>
          <p:nvPr/>
        </p:nvSpPr>
        <p:spPr>
          <a:xfrm>
            <a:off x="1239087" y="891870"/>
            <a:ext cx="10650251" cy="4832092"/>
          </a:xfrm>
          <a:prstGeom prst="rect">
            <a:avLst/>
          </a:prstGeom>
          <a:noFill/>
        </p:spPr>
        <p:txBody>
          <a:bodyPr wrap="square">
            <a:spAutoFit/>
          </a:bodyPr>
          <a:lstStyle/>
          <a:p>
            <a:pPr indent="266700" algn="l"/>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2</a:t>
            </a:r>
            <a:r>
              <a:rPr lang="zh-CN" altLang="zh-CN" sz="2800" kern="100" dirty="0">
                <a:effectLst/>
                <a:latin typeface="微软雅黑" panose="020B0503020204020204" pitchFamily="34" charset="-122"/>
                <a:ea typeface="微软雅黑" panose="020B0503020204020204" pitchFamily="34" charset="-122"/>
              </a:rPr>
              <a:t>）展成法加工</a:t>
            </a:r>
          </a:p>
          <a:p>
            <a:pPr indent="266700" algn="l"/>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展成法是利用齿轮咽合原理来实现刀具与工件的相对运动加工齿形的。</a:t>
            </a:r>
            <a:r>
              <a:rPr lang="en-US" altLang="zh-CN" sz="2800" kern="100" dirty="0">
                <a:effectLst/>
                <a:latin typeface="微软雅黑" panose="020B0503020204020204" pitchFamily="34" charset="-122"/>
                <a:ea typeface="微软雅黑" panose="020B0503020204020204" pitchFamily="34" charset="-122"/>
              </a:rPr>
              <a:t> </a:t>
            </a:r>
            <a:endParaRPr lang="zh-CN" altLang="zh-CN" sz="2800" kern="100" dirty="0">
              <a:effectLst/>
              <a:latin typeface="微软雅黑" panose="020B0503020204020204" pitchFamily="34" charset="-122"/>
              <a:ea typeface="微软雅黑" panose="020B0503020204020204" pitchFamily="34" charset="-122"/>
            </a:endParaRPr>
          </a:p>
          <a:p>
            <a:pPr indent="266700" algn="l"/>
            <a:r>
              <a:rPr lang="en-US" altLang="zh-CN" sz="2800" kern="100" dirty="0">
                <a:effectLst/>
                <a:latin typeface="微软雅黑" panose="020B0503020204020204" pitchFamily="34" charset="-122"/>
                <a:ea typeface="微软雅黑" panose="020B0503020204020204" pitchFamily="34" charset="-122"/>
              </a:rPr>
              <a:t>    1)</a:t>
            </a:r>
            <a:r>
              <a:rPr lang="zh-CN" altLang="zh-CN" sz="2800" kern="100" dirty="0">
                <a:effectLst/>
                <a:latin typeface="微软雅黑" panose="020B0503020204020204" pitchFamily="34" charset="-122"/>
                <a:ea typeface="微软雅黑" panose="020B0503020204020204" pitchFamily="34" charset="-122"/>
              </a:rPr>
              <a:t>滚齿</a:t>
            </a:r>
            <a:r>
              <a:rPr lang="zh-CN" altLang="en-US" sz="2800" kern="100" dirty="0">
                <a:effectLst/>
                <a:latin typeface="微软雅黑" panose="020B0503020204020204" pitchFamily="34" charset="-122"/>
                <a:ea typeface="微软雅黑" panose="020B0503020204020204" pitchFamily="34" charset="-122"/>
              </a:rPr>
              <a:t>。</a:t>
            </a:r>
            <a:r>
              <a:rPr lang="zh-CN" altLang="zh-CN" sz="2800" kern="100" dirty="0">
                <a:effectLst/>
                <a:latin typeface="微软雅黑" panose="020B0503020204020204" pitchFamily="34" charset="-122"/>
                <a:ea typeface="微软雅黑" panose="020B0503020204020204" pitchFamily="34" charset="-122"/>
              </a:rPr>
              <a:t>滚齿是在滚齿机上进行的，它可以加工直齿圆柱齿轮、斜齿圆柱齿轮及蜗轮。</a:t>
            </a:r>
          </a:p>
          <a:p>
            <a:pPr indent="266700" algn="l"/>
            <a:r>
              <a:rPr lang="en-US" altLang="zh-CN" sz="2800" kern="100" dirty="0">
                <a:effectLst/>
                <a:latin typeface="微软雅黑" panose="020B0503020204020204" pitchFamily="34" charset="-122"/>
                <a:ea typeface="微软雅黑" panose="020B0503020204020204" pitchFamily="34" charset="-122"/>
              </a:rPr>
              <a:t>    2)</a:t>
            </a:r>
            <a:r>
              <a:rPr lang="zh-CN" altLang="zh-CN" sz="2800" kern="100" dirty="0">
                <a:effectLst/>
                <a:latin typeface="微软雅黑" panose="020B0503020204020204" pitchFamily="34" charset="-122"/>
                <a:ea typeface="微软雅黑" panose="020B0503020204020204" pitchFamily="34" charset="-122"/>
              </a:rPr>
              <a:t>插齿</a:t>
            </a:r>
            <a:r>
              <a:rPr lang="zh-CN" altLang="en-US" sz="2800" kern="100" dirty="0">
                <a:effectLst/>
                <a:latin typeface="微软雅黑" panose="020B0503020204020204" pitchFamily="34" charset="-122"/>
                <a:ea typeface="微软雅黑" panose="020B0503020204020204" pitchFamily="34" charset="-122"/>
              </a:rPr>
              <a:t>。</a:t>
            </a:r>
            <a:r>
              <a:rPr lang="zh-CN" altLang="zh-CN" sz="2800" kern="100" dirty="0">
                <a:effectLst/>
                <a:latin typeface="微软雅黑" panose="020B0503020204020204" pitchFamily="34" charset="-122"/>
                <a:ea typeface="微软雅黑" panose="020B0503020204020204" pitchFamily="34" charset="-122"/>
              </a:rPr>
              <a:t>插齿是利用插齿刀在插齿机上加工内、外齿轮或齿条等的齿面加工方法。</a:t>
            </a:r>
          </a:p>
          <a:p>
            <a:pPr indent="266700" algn="l"/>
            <a:r>
              <a:rPr lang="en-US" altLang="zh-CN" sz="2800" kern="100" dirty="0">
                <a:effectLst/>
                <a:latin typeface="微软雅黑" panose="020B0503020204020204" pitchFamily="34" charset="-122"/>
                <a:ea typeface="微软雅黑" panose="020B0503020204020204" pitchFamily="34" charset="-122"/>
              </a:rPr>
              <a:t>    3)</a:t>
            </a:r>
            <a:r>
              <a:rPr lang="zh-CN" altLang="zh-CN" sz="2800" kern="100" dirty="0">
                <a:effectLst/>
                <a:latin typeface="微软雅黑" panose="020B0503020204020204" pitchFamily="34" charset="-122"/>
                <a:ea typeface="微软雅黑" panose="020B0503020204020204" pitchFamily="34" charset="-122"/>
              </a:rPr>
              <a:t>剃齿</a:t>
            </a:r>
            <a:r>
              <a:rPr lang="zh-CN" altLang="en-US" sz="2800" kern="100" dirty="0">
                <a:effectLst/>
                <a:latin typeface="微软雅黑" panose="020B0503020204020204" pitchFamily="34" charset="-122"/>
                <a:ea typeface="微软雅黑" panose="020B0503020204020204" pitchFamily="34" charset="-122"/>
              </a:rPr>
              <a:t>。</a:t>
            </a:r>
            <a:r>
              <a:rPr lang="zh-CN" altLang="zh-CN" sz="2800" kern="100" dirty="0">
                <a:effectLst/>
                <a:latin typeface="微软雅黑" panose="020B0503020204020204" pitchFamily="34" charset="-122"/>
                <a:ea typeface="微软雅黑" panose="020B0503020204020204" pitchFamily="34" charset="-122"/>
              </a:rPr>
              <a:t>剃齿是利用剃齿刀在专用剃齿机上对齿轮齿形进行精加工的一种方法，专门用来加工未经淬火</a:t>
            </a:r>
            <a:r>
              <a:rPr lang="en-US" altLang="zh-CN" sz="2800" kern="100" dirty="0">
                <a:effectLst/>
                <a:latin typeface="微软雅黑" panose="020B0503020204020204" pitchFamily="34" charset="-122"/>
                <a:ea typeface="微软雅黑" panose="020B0503020204020204" pitchFamily="34" charset="-122"/>
              </a:rPr>
              <a:t>(35HRC</a:t>
            </a:r>
            <a:r>
              <a:rPr lang="zh-CN" altLang="zh-CN" sz="2800" kern="100" dirty="0">
                <a:effectLst/>
                <a:latin typeface="微软雅黑" panose="020B0503020204020204" pitchFamily="34" charset="-122"/>
                <a:ea typeface="微软雅黑" panose="020B0503020204020204" pitchFamily="34" charset="-122"/>
              </a:rPr>
              <a:t>以下）的齿轮。</a:t>
            </a:r>
          </a:p>
          <a:p>
            <a:pPr indent="266700" algn="l"/>
            <a:r>
              <a:rPr lang="en-US" altLang="zh-CN" sz="2800" kern="100" dirty="0">
                <a:effectLst/>
                <a:latin typeface="微软雅黑" panose="020B0503020204020204" pitchFamily="34" charset="-122"/>
                <a:ea typeface="微软雅黑" panose="020B0503020204020204" pitchFamily="34" charset="-122"/>
              </a:rPr>
              <a:t>    4)</a:t>
            </a:r>
            <a:r>
              <a:rPr lang="zh-CN" altLang="zh-CN" sz="2800" kern="100" dirty="0">
                <a:effectLst/>
                <a:latin typeface="微软雅黑" panose="020B0503020204020204" pitchFamily="34" charset="-122"/>
                <a:ea typeface="微软雅黑" panose="020B0503020204020204" pitchFamily="34" charset="-122"/>
              </a:rPr>
              <a:t>磨齿</a:t>
            </a:r>
            <a:r>
              <a:rPr lang="zh-CN" altLang="en-US" sz="2800" kern="100" dirty="0">
                <a:effectLst/>
                <a:latin typeface="微软雅黑" panose="020B0503020204020204" pitchFamily="34" charset="-122"/>
                <a:ea typeface="微软雅黑" panose="020B0503020204020204" pitchFamily="34" charset="-122"/>
              </a:rPr>
              <a:t>。</a:t>
            </a:r>
            <a:r>
              <a:rPr lang="zh-CN" altLang="zh-CN" sz="2800" kern="100" dirty="0">
                <a:effectLst/>
                <a:latin typeface="微软雅黑" panose="020B0503020204020204" pitchFamily="34" charset="-122"/>
                <a:ea typeface="微软雅黑" panose="020B0503020204020204" pitchFamily="34" charset="-122"/>
              </a:rPr>
              <a:t>磨齿是用砂轮在专用磨齿机上对已淬火齿轮进行精加工的一种方法。</a:t>
            </a:r>
          </a:p>
        </p:txBody>
      </p:sp>
    </p:spTree>
    <p:extLst>
      <p:ext uri="{BB962C8B-B14F-4D97-AF65-F5344CB8AC3E}">
        <p14:creationId xmlns:p14="http://schemas.microsoft.com/office/powerpoint/2010/main" val="34258483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EC531A2-7F64-5CE0-DA44-722B09577E4F}"/>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BDF7F6B3-709D-5522-8429-9C9B188A1ED8}"/>
              </a:ext>
            </a:extLst>
          </p:cNvPr>
          <p:cNvSpPr>
            <a:spLocks noGrp="1"/>
          </p:cNvSpPr>
          <p:nvPr>
            <p:ph type="sldNum" sz="quarter" idx="12"/>
          </p:nvPr>
        </p:nvSpPr>
        <p:spPr/>
        <p:txBody>
          <a:bodyPr/>
          <a:lstStyle/>
          <a:p>
            <a:fld id="{49AE70B2-8BF9-45C0-BB95-33D1B9D3A854}" type="slidenum">
              <a:rPr lang="zh-CN" altLang="en-US" smtClean="0"/>
              <a:t>112</a:t>
            </a:fld>
            <a:endParaRPr lang="zh-CN" altLang="en-US"/>
          </a:p>
        </p:txBody>
      </p:sp>
      <p:sp>
        <p:nvSpPr>
          <p:cNvPr id="4" name="矩形 3">
            <a:extLst>
              <a:ext uri="{FF2B5EF4-FFF2-40B4-BE49-F238E27FC236}">
                <a16:creationId xmlns:a16="http://schemas.microsoft.com/office/drawing/2014/main" id="{E3FA1033-5369-D424-E4F3-7BCA6D6FAEBB}"/>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6AB7D9FD-A400-7AE1-D08A-D4BAF732CA35}"/>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7583C2F1-232D-6838-694E-DB3D7541AA6A}"/>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BC4025EB-D94A-31D2-9090-8B7B4CEB0F54}"/>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B0564D20-1B09-2562-5F12-39533371F4D6}"/>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7A398129-369B-9985-0A56-FBBEA44046D2}"/>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614E4F0F-B5B8-0406-2D5C-8D1C73DE90DD}"/>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CE38BE75-06C3-AB04-598C-B124651670A3}"/>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0DA9828B-BBC1-7CB8-39CA-C1ADE4EF7D56}"/>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B14DC109-00A2-5543-D607-B98DCDD01E67}"/>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80B4B098-252C-E3CA-3D80-6373C1203388}"/>
              </a:ext>
            </a:extLst>
          </p:cNvPr>
          <p:cNvSpPr txBox="1"/>
          <p:nvPr>
            <p:custDataLst>
              <p:tags r:id="rId3"/>
            </p:custDataLst>
          </p:nvPr>
        </p:nvSpPr>
        <p:spPr>
          <a:xfrm>
            <a:off x="1781176" y="108606"/>
            <a:ext cx="6296024"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 机械加工工艺基础知识认知</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DBF508C2-4E5E-2CC3-CDA3-5513BE452E65}"/>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07B381D8-AAB7-915E-9E89-F4BABD89E6CE}"/>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58C5F94D-0D71-E763-BA2C-538F8FDFC83F}"/>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28D5E7D7-1C37-28FC-0508-329C4162B1C6}"/>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A9139F2F-AF2C-8BC0-4853-902C75D0BBDB}"/>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F3CB2708-B669-92A8-BEC0-34533D9D8F20}"/>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AF9A1EA9-4B6E-C184-593E-1139352E7848}"/>
              </a:ext>
            </a:extLst>
          </p:cNvPr>
          <p:cNvSpPr txBox="1"/>
          <p:nvPr/>
        </p:nvSpPr>
        <p:spPr>
          <a:xfrm>
            <a:off x="1370013" y="896701"/>
            <a:ext cx="6096000" cy="523220"/>
          </a:xfrm>
          <a:prstGeom prst="rect">
            <a:avLst/>
          </a:prstGeom>
          <a:noFill/>
        </p:spPr>
        <p:txBody>
          <a:bodyPr wrap="square">
            <a:spAutoFit/>
          </a:bodyPr>
          <a:lstStyle/>
          <a:p>
            <a:pPr indent="266700" algn="l"/>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3</a:t>
            </a:r>
            <a:r>
              <a:rPr lang="zh-CN" altLang="zh-CN" sz="2800" kern="100" dirty="0">
                <a:effectLst/>
                <a:latin typeface="微软雅黑" panose="020B0503020204020204" pitchFamily="34" charset="-122"/>
                <a:ea typeface="微软雅黑" panose="020B0503020204020204" pitchFamily="34" charset="-122"/>
              </a:rPr>
              <a:t>）齿形加工工艺方案分析</a:t>
            </a:r>
          </a:p>
        </p:txBody>
      </p:sp>
      <p:pic>
        <p:nvPicPr>
          <p:cNvPr id="23" name="图片 22">
            <a:extLst>
              <a:ext uri="{FF2B5EF4-FFF2-40B4-BE49-F238E27FC236}">
                <a16:creationId xmlns:a16="http://schemas.microsoft.com/office/drawing/2014/main" id="{26163585-087E-8B3E-78D8-AA02E0074930}"/>
              </a:ext>
            </a:extLst>
          </p:cNvPr>
          <p:cNvPicPr>
            <a:picLocks noChangeAspect="1"/>
          </p:cNvPicPr>
          <p:nvPr/>
        </p:nvPicPr>
        <p:blipFill>
          <a:blip r:embed="rId18"/>
          <a:stretch>
            <a:fillRect/>
          </a:stretch>
        </p:blipFill>
        <p:spPr>
          <a:xfrm>
            <a:off x="914689" y="2409824"/>
            <a:ext cx="10729624" cy="2600325"/>
          </a:xfrm>
          <a:prstGeom prst="rect">
            <a:avLst/>
          </a:prstGeom>
        </p:spPr>
      </p:pic>
    </p:spTree>
    <p:extLst>
      <p:ext uri="{BB962C8B-B14F-4D97-AF65-F5344CB8AC3E}">
        <p14:creationId xmlns:p14="http://schemas.microsoft.com/office/powerpoint/2010/main" val="13484087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66D35B96-69A5-B8D8-4EFE-4F89F6F80BD4}"/>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2D21306E-92FA-A43E-AA62-16204115A24C}"/>
              </a:ext>
            </a:extLst>
          </p:cNvPr>
          <p:cNvSpPr>
            <a:spLocks noGrp="1"/>
          </p:cNvSpPr>
          <p:nvPr>
            <p:ph type="sldNum" sz="quarter" idx="12"/>
          </p:nvPr>
        </p:nvSpPr>
        <p:spPr/>
        <p:txBody>
          <a:bodyPr/>
          <a:lstStyle/>
          <a:p>
            <a:fld id="{49AE70B2-8BF9-45C0-BB95-33D1B9D3A854}" type="slidenum">
              <a:rPr lang="zh-CN" altLang="en-US" smtClean="0"/>
              <a:t>113</a:t>
            </a:fld>
            <a:endParaRPr lang="zh-CN" altLang="en-US"/>
          </a:p>
        </p:txBody>
      </p:sp>
      <p:sp>
        <p:nvSpPr>
          <p:cNvPr id="4" name="矩形 3">
            <a:extLst>
              <a:ext uri="{FF2B5EF4-FFF2-40B4-BE49-F238E27FC236}">
                <a16:creationId xmlns:a16="http://schemas.microsoft.com/office/drawing/2014/main" id="{543A1A55-F814-F9AB-5979-B023F0A3D033}"/>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46235535-9EEC-78B6-46C2-B00711864DB0}"/>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1E9E6A41-6749-4963-8DA0-76191E6E4275}"/>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12481D58-CE3C-15DA-9873-3244AD700622}"/>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53A01B98-1DB4-3F98-CBA6-560AB0CFC6BC}"/>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5C169A67-ECFF-82D5-4050-B5DC3551504D}"/>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2CB35C54-7816-DF4A-A0DF-380018E25082}"/>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37A0BC1B-92A0-0797-5298-0DA4D2B72C87}"/>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D012AF48-8970-9B46-C102-041813881B4F}"/>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9D7DFD98-2DCD-DF8C-56BC-752236795EE8}"/>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41BB3900-A2CE-544C-0D64-5571FD8F88A8}"/>
              </a:ext>
            </a:extLst>
          </p:cNvPr>
          <p:cNvSpPr txBox="1"/>
          <p:nvPr>
            <p:custDataLst>
              <p:tags r:id="rId3"/>
            </p:custDataLst>
          </p:nvPr>
        </p:nvSpPr>
        <p:spPr>
          <a:xfrm>
            <a:off x="1781176" y="108606"/>
            <a:ext cx="6296024"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 机械加工工艺基础知识认知</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E5A54D8F-7A3E-EECB-A191-96D6ADE14895}"/>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A0C93452-62A3-9567-CCC9-500CF3771400}"/>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2A6E0463-52C4-ADA9-8895-E17F6E38458C}"/>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92F518B0-0D71-06C2-BE94-7023252CAC6F}"/>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375E0908-DF48-9623-E3FB-20756F55B151}"/>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3E493AA7-DAE0-B812-3B7B-749CA9F4944D}"/>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0833341D-1FEA-FE78-08F0-7AAFAF24A55C}"/>
              </a:ext>
            </a:extLst>
          </p:cNvPr>
          <p:cNvSpPr txBox="1"/>
          <p:nvPr/>
        </p:nvSpPr>
        <p:spPr>
          <a:xfrm>
            <a:off x="1370013" y="1577139"/>
            <a:ext cx="9296400" cy="3894208"/>
          </a:xfrm>
          <a:prstGeom prst="rect">
            <a:avLst/>
          </a:prstGeom>
          <a:noFill/>
        </p:spPr>
        <p:txBody>
          <a:bodyPr wrap="square">
            <a:spAutoFit/>
          </a:bodyPr>
          <a:lstStyle/>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6.</a:t>
            </a:r>
            <a:r>
              <a:rPr lang="zh-CN" altLang="zh-CN" sz="2800" kern="100" dirty="0">
                <a:effectLst/>
                <a:latin typeface="微软雅黑" panose="020B0503020204020204" pitchFamily="34" charset="-122"/>
                <a:ea typeface="微软雅黑" panose="020B0503020204020204" pitchFamily="34" charset="-122"/>
              </a:rPr>
              <a:t>光整加工</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光整加工是指精加工后，从工件上不切除或只切除极薄材料层，用以降低工件表面粗糙度值或强化其表面的加工方法。</a:t>
            </a:r>
            <a:endParaRPr lang="en-US" altLang="zh-CN" sz="2800" kern="100" dirty="0">
              <a:effectLst/>
              <a:latin typeface="微软雅黑" panose="020B0503020204020204" pitchFamily="34" charset="-122"/>
              <a:ea typeface="微软雅黑" panose="020B0503020204020204" pitchFamily="34" charset="-122"/>
            </a:endParaRPr>
          </a:p>
          <a:p>
            <a:pPr indent="266700" algn="l">
              <a:lnSpc>
                <a:spcPct val="150000"/>
              </a:lnSpc>
            </a:pPr>
            <a:r>
              <a:rPr lang="en-US" altLang="zh-CN" sz="2800" kern="100" dirty="0">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常用的光整加工的方法主要有</a:t>
            </a:r>
            <a:r>
              <a:rPr lang="zh-CN" altLang="zh-CN" sz="2800" kern="100" dirty="0">
                <a:solidFill>
                  <a:srgbClr val="FF0000"/>
                </a:solidFill>
                <a:effectLst/>
                <a:latin typeface="微软雅黑" panose="020B0503020204020204" pitchFamily="34" charset="-122"/>
                <a:ea typeface="微软雅黑" panose="020B0503020204020204" pitchFamily="34" charset="-122"/>
              </a:rPr>
              <a:t>超精加工、研磨、珩磨和抛光</a:t>
            </a:r>
            <a:r>
              <a:rPr lang="zh-CN" altLang="zh-CN" sz="2800" kern="100" dirty="0">
                <a:effectLst/>
                <a:latin typeface="微软雅黑" panose="020B0503020204020204" pitchFamily="34" charset="-122"/>
                <a:ea typeface="微软雅黑" panose="020B0503020204020204" pitchFamily="34" charset="-122"/>
              </a:rPr>
              <a:t>等。</a:t>
            </a:r>
          </a:p>
        </p:txBody>
      </p:sp>
    </p:spTree>
    <p:extLst>
      <p:ext uri="{BB962C8B-B14F-4D97-AF65-F5344CB8AC3E}">
        <p14:creationId xmlns:p14="http://schemas.microsoft.com/office/powerpoint/2010/main" val="17403490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nodeType="clickEffect">
                                  <p:stCondLst>
                                    <p:cond delay="0"/>
                                  </p:stCondLst>
                                  <p:childTnLst>
                                    <p:set>
                                      <p:cBhvr>
                                        <p:cTn id="25" dur="1" fill="hold">
                                          <p:stCondLst>
                                            <p:cond delay="0"/>
                                          </p:stCondLst>
                                        </p:cTn>
                                        <p:tgtEl>
                                          <p:spTgt spid="22">
                                            <p:txEl>
                                              <p:pRg st="0" end="0"/>
                                            </p:txEl>
                                          </p:spTgt>
                                        </p:tgtEl>
                                        <p:attrNameLst>
                                          <p:attrName>style.visibility</p:attrName>
                                        </p:attrNameLst>
                                      </p:cBhvr>
                                      <p:to>
                                        <p:strVal val="visible"/>
                                      </p:to>
                                    </p:set>
                                    <p:animEffect transition="in" filter="wipe(down)">
                                      <p:cBhvr>
                                        <p:cTn id="26" dur="500"/>
                                        <p:tgtEl>
                                          <p:spTgt spid="22">
                                            <p:txEl>
                                              <p:pRg st="0" end="0"/>
                                            </p:txEl>
                                          </p:spTgt>
                                        </p:tgtEl>
                                      </p:cBhvr>
                                    </p:animEffect>
                                  </p:childTnLst>
                                </p:cTn>
                              </p:par>
                              <p:par>
                                <p:cTn id="27" presetID="22" presetClass="entr" presetSubtype="4" fill="hold" nodeType="withEffect">
                                  <p:stCondLst>
                                    <p:cond delay="0"/>
                                  </p:stCondLst>
                                  <p:childTnLst>
                                    <p:set>
                                      <p:cBhvr>
                                        <p:cTn id="28" dur="1" fill="hold">
                                          <p:stCondLst>
                                            <p:cond delay="0"/>
                                          </p:stCondLst>
                                        </p:cTn>
                                        <p:tgtEl>
                                          <p:spTgt spid="22">
                                            <p:txEl>
                                              <p:pRg st="1" end="1"/>
                                            </p:txEl>
                                          </p:spTgt>
                                        </p:tgtEl>
                                        <p:attrNameLst>
                                          <p:attrName>style.visibility</p:attrName>
                                        </p:attrNameLst>
                                      </p:cBhvr>
                                      <p:to>
                                        <p:strVal val="visible"/>
                                      </p:to>
                                    </p:set>
                                    <p:animEffect transition="in" filter="wipe(down)">
                                      <p:cBhvr>
                                        <p:cTn id="29" dur="500"/>
                                        <p:tgtEl>
                                          <p:spTgt spid="22">
                                            <p:txEl>
                                              <p:pRg st="1" end="1"/>
                                            </p:txEl>
                                          </p:spTgt>
                                        </p:tgtEl>
                                      </p:cBhvr>
                                    </p:animEffect>
                                  </p:childTnLst>
                                </p:cTn>
                              </p:par>
                              <p:par>
                                <p:cTn id="30" presetID="22" presetClass="entr" presetSubtype="4" fill="hold" nodeType="withEffect">
                                  <p:stCondLst>
                                    <p:cond delay="0"/>
                                  </p:stCondLst>
                                  <p:childTnLst>
                                    <p:set>
                                      <p:cBhvr>
                                        <p:cTn id="31" dur="1" fill="hold">
                                          <p:stCondLst>
                                            <p:cond delay="0"/>
                                          </p:stCondLst>
                                        </p:cTn>
                                        <p:tgtEl>
                                          <p:spTgt spid="22">
                                            <p:txEl>
                                              <p:pRg st="2" end="2"/>
                                            </p:txEl>
                                          </p:spTgt>
                                        </p:tgtEl>
                                        <p:attrNameLst>
                                          <p:attrName>style.visibility</p:attrName>
                                        </p:attrNameLst>
                                      </p:cBhvr>
                                      <p:to>
                                        <p:strVal val="visible"/>
                                      </p:to>
                                    </p:set>
                                    <p:animEffect transition="in" filter="wipe(down)">
                                      <p:cBhvr>
                                        <p:cTn id="32" dur="500"/>
                                        <p:tgtEl>
                                          <p:spTgt spid="2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4B56DADF-A989-FFC3-29DB-6F29CE0D5C87}"/>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4B6D7C17-A5E5-4D9F-D3F3-D8BE93EE677A}"/>
              </a:ext>
            </a:extLst>
          </p:cNvPr>
          <p:cNvSpPr>
            <a:spLocks noGrp="1"/>
          </p:cNvSpPr>
          <p:nvPr>
            <p:ph type="sldNum" sz="quarter" idx="12"/>
          </p:nvPr>
        </p:nvSpPr>
        <p:spPr/>
        <p:txBody>
          <a:bodyPr/>
          <a:lstStyle/>
          <a:p>
            <a:fld id="{49AE70B2-8BF9-45C0-BB95-33D1B9D3A854}" type="slidenum">
              <a:rPr lang="zh-CN" altLang="en-US" smtClean="0"/>
              <a:t>114</a:t>
            </a:fld>
            <a:endParaRPr lang="zh-CN" altLang="en-US"/>
          </a:p>
        </p:txBody>
      </p:sp>
      <p:sp>
        <p:nvSpPr>
          <p:cNvPr id="4" name="矩形 3">
            <a:extLst>
              <a:ext uri="{FF2B5EF4-FFF2-40B4-BE49-F238E27FC236}">
                <a16:creationId xmlns:a16="http://schemas.microsoft.com/office/drawing/2014/main" id="{20AB1BE6-67C4-090E-A336-87D8A1522CE0}"/>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9485BD17-A549-9518-98AA-11742159659C}"/>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0B35CB28-2B17-B172-0FB6-A81EAC8C3037}"/>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0E5AD8F8-3795-B080-7DE3-E7BD5422A4DE}"/>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9D809688-DC29-8CDF-9A25-7D412C01CF53}"/>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BD460008-1A0A-7AF9-4E06-CD0CF31145C8}"/>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D32FDC66-0578-A8C6-BD76-6D8E464508B1}"/>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1FAD1E3B-305B-0768-BBB0-19AC5C83A3B6}"/>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668EAEF4-3B60-52FD-A275-AD534529076E}"/>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AEDA5E95-E3DD-F75F-B7AB-F00F3B1CEAAB}"/>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11C9D759-FAF3-1121-9EF6-E92094349091}"/>
              </a:ext>
            </a:extLst>
          </p:cNvPr>
          <p:cNvSpPr txBox="1"/>
          <p:nvPr>
            <p:custDataLst>
              <p:tags r:id="rId3"/>
            </p:custDataLst>
          </p:nvPr>
        </p:nvSpPr>
        <p:spPr>
          <a:xfrm>
            <a:off x="1781176" y="108606"/>
            <a:ext cx="6296024"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 机械加工工艺基础知识认知</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6C4080E6-D126-5661-4980-F6B1E2336D02}"/>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E7907A95-C14F-28D2-9ABE-4B00C4FD80D1}"/>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2DEE9179-8D33-C045-9267-127C8940EE3D}"/>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BE1491E6-3AD2-E132-309D-C3AA1A872FDA}"/>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FA8E75C9-E829-CDDE-D534-B99E236E0EE2}"/>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B0080488-D9DA-0E38-6C87-7B0CA8B2DB4E}"/>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32" name="文本框 31">
            <a:extLst>
              <a:ext uri="{FF2B5EF4-FFF2-40B4-BE49-F238E27FC236}">
                <a16:creationId xmlns:a16="http://schemas.microsoft.com/office/drawing/2014/main" id="{023CF566-49CA-D150-DCE1-4CC67C1B32D1}"/>
              </a:ext>
            </a:extLst>
          </p:cNvPr>
          <p:cNvSpPr txBox="1"/>
          <p:nvPr/>
        </p:nvSpPr>
        <p:spPr>
          <a:xfrm>
            <a:off x="1190625" y="1076089"/>
            <a:ext cx="10067925" cy="5262979"/>
          </a:xfrm>
          <a:prstGeom prst="rect">
            <a:avLst/>
          </a:prstGeom>
          <a:noFill/>
        </p:spPr>
        <p:txBody>
          <a:bodyPr wrap="square">
            <a:spAutoFit/>
          </a:bodyPr>
          <a:lstStyle/>
          <a:p>
            <a:pPr indent="266700" algn="l"/>
            <a:r>
              <a:rPr lang="en-US" altLang="zh-CN" sz="2800" kern="100" dirty="0">
                <a:effectLst/>
                <a:latin typeface="微软雅黑" panose="020B0503020204020204" pitchFamily="34" charset="-122"/>
                <a:ea typeface="微软雅黑" panose="020B0503020204020204" pitchFamily="34" charset="-122"/>
              </a:rPr>
              <a:t>6.</a:t>
            </a:r>
            <a:r>
              <a:rPr lang="zh-CN" altLang="zh-CN" sz="2800" kern="100" dirty="0">
                <a:effectLst/>
                <a:latin typeface="微软雅黑" panose="020B0503020204020204" pitchFamily="34" charset="-122"/>
                <a:ea typeface="微软雅黑" panose="020B0503020204020204" pitchFamily="34" charset="-122"/>
              </a:rPr>
              <a:t>光整加工</a:t>
            </a:r>
            <a:endParaRPr lang="en-US" altLang="zh-CN" sz="2800" kern="100" dirty="0">
              <a:effectLst/>
              <a:latin typeface="微软雅黑" panose="020B0503020204020204" pitchFamily="34" charset="-122"/>
              <a:ea typeface="微软雅黑" panose="020B0503020204020204" pitchFamily="34" charset="-122"/>
            </a:endParaRPr>
          </a:p>
          <a:p>
            <a:pPr indent="266700" algn="l"/>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1</a:t>
            </a:r>
            <a:r>
              <a:rPr lang="zh-CN" altLang="zh-CN" sz="2800" kern="100" dirty="0">
                <a:effectLst/>
                <a:latin typeface="微软雅黑" panose="020B0503020204020204" pitchFamily="34" charset="-122"/>
                <a:ea typeface="微软雅黑" panose="020B0503020204020204" pitchFamily="34" charset="-122"/>
              </a:rPr>
              <a:t>）超精加工</a:t>
            </a:r>
          </a:p>
          <a:p>
            <a:pPr indent="266700" algn="l"/>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超精加工又称超精研加工，是采用细粒度的油石在一定的压力和切削速度下作往复运动，对工件表面进行光整加工的方法，属于固结磨粒压力进给加工。</a:t>
            </a:r>
            <a:endParaRPr lang="en-US" altLang="zh-CN" sz="2800" kern="100" dirty="0">
              <a:effectLst/>
              <a:latin typeface="微软雅黑" panose="020B0503020204020204" pitchFamily="34" charset="-122"/>
              <a:ea typeface="微软雅黑" panose="020B0503020204020204" pitchFamily="34" charset="-122"/>
            </a:endParaRPr>
          </a:p>
          <a:p>
            <a:pPr indent="266700" algn="l"/>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超精加工具有设备简单、操作方便、效果显著、经济性好等优点，可用来加工内燃机曲轴、凸轮轴、活塞、活塞销等零件。能对各种材料，如钢、铸铁、黄铜、磷青铜、铝、陶瓷、玻璃、花岗岩、硅和锗等进行加工，并能加工外圆、平面、内孔、锥面及各种曲面。近年来，超精加工在航空、航天、大规模集成电路、精密仪器和精密量具制造中得到越来越广泛的应用。</a:t>
            </a:r>
          </a:p>
        </p:txBody>
      </p:sp>
    </p:spTree>
    <p:extLst>
      <p:ext uri="{BB962C8B-B14F-4D97-AF65-F5344CB8AC3E}">
        <p14:creationId xmlns:p14="http://schemas.microsoft.com/office/powerpoint/2010/main" val="25873976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32"/>
                                        </p:tgtEl>
                                        <p:attrNameLst>
                                          <p:attrName>style.visibility</p:attrName>
                                        </p:attrNameLst>
                                      </p:cBhvr>
                                      <p:to>
                                        <p:strVal val="visible"/>
                                      </p:to>
                                    </p:set>
                                    <p:animEffect transition="in" filter="wipe(down)">
                                      <p:cBhvr>
                                        <p:cTn id="26"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32" grpId="0"/>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51B96256-86E2-B6F4-002F-A0BC06E8641A}"/>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6345D734-DB53-AB51-53F7-F8BEA5E0BB80}"/>
              </a:ext>
            </a:extLst>
          </p:cNvPr>
          <p:cNvSpPr>
            <a:spLocks noGrp="1"/>
          </p:cNvSpPr>
          <p:nvPr>
            <p:ph type="sldNum" sz="quarter" idx="12"/>
          </p:nvPr>
        </p:nvSpPr>
        <p:spPr/>
        <p:txBody>
          <a:bodyPr/>
          <a:lstStyle/>
          <a:p>
            <a:fld id="{49AE70B2-8BF9-45C0-BB95-33D1B9D3A854}" type="slidenum">
              <a:rPr lang="zh-CN" altLang="en-US" smtClean="0"/>
              <a:t>115</a:t>
            </a:fld>
            <a:endParaRPr lang="zh-CN" altLang="en-US"/>
          </a:p>
        </p:txBody>
      </p:sp>
      <p:sp>
        <p:nvSpPr>
          <p:cNvPr id="4" name="矩形 3">
            <a:extLst>
              <a:ext uri="{FF2B5EF4-FFF2-40B4-BE49-F238E27FC236}">
                <a16:creationId xmlns:a16="http://schemas.microsoft.com/office/drawing/2014/main" id="{01AD9CC8-4DA9-9C02-9E45-71A184A8DF8E}"/>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8D03E0C3-07B2-4630-222D-F01A23F624A4}"/>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D4E45FA5-31FF-795F-0DAB-CF0A4E97AF95}"/>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95C7B005-6C4C-9EC9-9E0E-464AC2FFA0C3}"/>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02A1E19E-E8EA-8254-CDBA-8FA5C3361067}"/>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AC660FC7-8F5E-87C5-A827-3ACB94C2A58E}"/>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6DDC61CD-82E7-7626-BE54-043830E39C01}"/>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5E3C5D6F-3F36-E889-1892-5534513381E1}"/>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380E36DC-B741-2A7B-DB20-ED47EFD0695C}"/>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99BD8FDF-889C-3941-9707-34753505AF1E}"/>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46125671-1E2A-26B1-F565-B6B1B4EEE388}"/>
              </a:ext>
            </a:extLst>
          </p:cNvPr>
          <p:cNvSpPr txBox="1"/>
          <p:nvPr>
            <p:custDataLst>
              <p:tags r:id="rId3"/>
            </p:custDataLst>
          </p:nvPr>
        </p:nvSpPr>
        <p:spPr>
          <a:xfrm>
            <a:off x="1781176" y="108606"/>
            <a:ext cx="6296024"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 机械加工工艺基础知识认知</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AA499341-D4B4-EFD9-5871-B0BDF9AA82AA}"/>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D48CB8EC-7E5F-8EE0-52F4-5F9F23BAF36F}"/>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45D87F57-8245-167C-7AB2-C809A1E0DEB4}"/>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204BA253-1AB8-4D60-0FED-82B2693B9900}"/>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0833268F-29E6-A27A-3609-256EFDD65FDD}"/>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3125C16E-63ED-FB24-1686-D901C43FD985}"/>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CD22890A-966B-1AAE-415B-52C09BF0DC3A}"/>
              </a:ext>
            </a:extLst>
          </p:cNvPr>
          <p:cNvSpPr txBox="1"/>
          <p:nvPr/>
        </p:nvSpPr>
        <p:spPr>
          <a:xfrm>
            <a:off x="863023" y="873157"/>
            <a:ext cx="10176452" cy="5186869"/>
          </a:xfrm>
          <a:prstGeom prst="rect">
            <a:avLst/>
          </a:prstGeom>
          <a:noFill/>
        </p:spPr>
        <p:txBody>
          <a:bodyPr wrap="square">
            <a:spAutoFit/>
          </a:bodyPr>
          <a:lstStyle/>
          <a:p>
            <a:pPr indent="266700" algn="l">
              <a:lnSpc>
                <a:spcPct val="150000"/>
              </a:lnSpc>
            </a:pP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2</a:t>
            </a:r>
            <a:r>
              <a:rPr lang="zh-CN" altLang="zh-CN" sz="2800" kern="100" dirty="0">
                <a:effectLst/>
                <a:latin typeface="微软雅黑" panose="020B0503020204020204" pitchFamily="34" charset="-122"/>
                <a:ea typeface="微软雅黑" panose="020B0503020204020204" pitchFamily="34" charset="-122"/>
              </a:rPr>
              <a:t>）研磨</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研磨的作用主要有：</a:t>
            </a:r>
            <a:r>
              <a:rPr lang="en-US" altLang="zh-CN" sz="2800" kern="100" dirty="0">
                <a:effectLst/>
                <a:latin typeface="微软雅黑" panose="020B0503020204020204" pitchFamily="34" charset="-122"/>
                <a:ea typeface="微软雅黑" panose="020B0503020204020204" pitchFamily="34" charset="-122"/>
              </a:rPr>
              <a:t>①</a:t>
            </a:r>
            <a:r>
              <a:rPr lang="zh-CN" altLang="zh-CN" sz="2800" kern="100" dirty="0">
                <a:effectLst/>
                <a:latin typeface="微软雅黑" panose="020B0503020204020204" pitchFamily="34" charset="-122"/>
                <a:ea typeface="微软雅黑" panose="020B0503020204020204" pitchFamily="34" charset="-122"/>
              </a:rPr>
              <a:t>减小工件的表面粗糙度；</a:t>
            </a:r>
            <a:r>
              <a:rPr lang="en-US" altLang="zh-CN" sz="2800" kern="100" dirty="0">
                <a:effectLst/>
                <a:latin typeface="微软雅黑" panose="020B0503020204020204" pitchFamily="34" charset="-122"/>
                <a:ea typeface="微软雅黑" panose="020B0503020204020204" pitchFamily="34" charset="-122"/>
              </a:rPr>
              <a:t>②</a:t>
            </a:r>
            <a:r>
              <a:rPr lang="zh-CN" altLang="zh-CN" sz="2800" kern="100" dirty="0">
                <a:effectLst/>
                <a:latin typeface="微软雅黑" panose="020B0503020204020204" pitchFamily="34" charset="-122"/>
                <a:ea typeface="微软雅黑" panose="020B0503020204020204" pitchFamily="34" charset="-122"/>
              </a:rPr>
              <a:t>提高工件的尺寸精度；</a:t>
            </a:r>
            <a:r>
              <a:rPr lang="en-US" altLang="zh-CN" sz="2800" kern="100" dirty="0">
                <a:effectLst/>
                <a:latin typeface="微软雅黑" panose="020B0503020204020204" pitchFamily="34" charset="-122"/>
                <a:ea typeface="微软雅黑" panose="020B0503020204020204" pitchFamily="34" charset="-122"/>
              </a:rPr>
              <a:t>③</a:t>
            </a:r>
            <a:r>
              <a:rPr lang="zh-CN" altLang="zh-CN" sz="2800" kern="100" dirty="0">
                <a:effectLst/>
                <a:latin typeface="微软雅黑" panose="020B0503020204020204" pitchFamily="34" charset="-122"/>
                <a:ea typeface="微软雅黑" panose="020B0503020204020204" pitchFamily="34" charset="-122"/>
              </a:rPr>
              <a:t>改进工件的几何形状。</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1)</a:t>
            </a:r>
            <a:r>
              <a:rPr lang="zh-CN" altLang="zh-CN" sz="2800" kern="100" dirty="0">
                <a:effectLst/>
                <a:latin typeface="微软雅黑" panose="020B0503020204020204" pitchFamily="34" charset="-122"/>
                <a:ea typeface="微软雅黑" panose="020B0503020204020204" pitchFamily="34" charset="-122"/>
              </a:rPr>
              <a:t>研磨原理</a:t>
            </a:r>
            <a:r>
              <a:rPr lang="zh-CN" altLang="en-US" sz="2800" kern="100" dirty="0">
                <a:effectLst/>
                <a:latin typeface="微软雅黑" panose="020B0503020204020204" pitchFamily="34" charset="-122"/>
                <a:ea typeface="微软雅黑" panose="020B0503020204020204" pitchFamily="34" charset="-122"/>
              </a:rPr>
              <a:t>。</a:t>
            </a:r>
            <a:r>
              <a:rPr lang="zh-CN" altLang="zh-CN" sz="2800" kern="100" dirty="0">
                <a:effectLst/>
                <a:latin typeface="微软雅黑" panose="020B0503020204020204" pitchFamily="34" charset="-122"/>
                <a:ea typeface="微软雅黑" panose="020B0503020204020204" pitchFamily="34" charset="-122"/>
              </a:rPr>
              <a:t>研磨就是通过物理与化学的联合作用进行切削的。常用的研具材料有铸铁和青铜。</a:t>
            </a:r>
            <a:r>
              <a:rPr lang="en-US" altLang="zh-CN" sz="2800" kern="100" dirty="0">
                <a:effectLst/>
                <a:latin typeface="微软雅黑" panose="020B0503020204020204" pitchFamily="34" charset="-122"/>
                <a:ea typeface="微软雅黑" panose="020B0503020204020204" pitchFamily="34" charset="-122"/>
              </a:rPr>
              <a:t> </a:t>
            </a:r>
            <a:endParaRPr lang="zh-CN" altLang="zh-CN" sz="2800" kern="100" dirty="0">
              <a:effectLst/>
              <a:latin typeface="微软雅黑" panose="020B0503020204020204" pitchFamily="34" charset="-122"/>
              <a:ea typeface="微软雅黑" panose="020B0503020204020204" pitchFamily="34" charset="-122"/>
            </a:endParaRP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2)</a:t>
            </a:r>
            <a:r>
              <a:rPr lang="zh-CN" altLang="zh-CN" sz="2800" kern="100" dirty="0">
                <a:effectLst/>
                <a:latin typeface="微软雅黑" panose="020B0503020204020204" pitchFamily="34" charset="-122"/>
                <a:ea typeface="微软雅黑" panose="020B0503020204020204" pitchFamily="34" charset="-122"/>
              </a:rPr>
              <a:t>研磨方法</a:t>
            </a:r>
          </a:p>
          <a:p>
            <a:pPr>
              <a:lnSpc>
                <a:spcPct val="150000"/>
              </a:lnSpc>
            </a:pPr>
            <a:r>
              <a:rPr lang="en-US" altLang="zh-CN" sz="2800" kern="100" dirty="0">
                <a:effectLst/>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2800" kern="100" dirty="0">
                <a:effectLst/>
                <a:latin typeface="微软雅黑" panose="020B0503020204020204" pitchFamily="34" charset="-122"/>
                <a:ea typeface="微软雅黑" panose="020B0503020204020204" pitchFamily="34" charset="-122"/>
                <a:cs typeface="Times New Roman" panose="02020603050405020304" pitchFamily="18" charset="0"/>
              </a:rPr>
              <a:t>研磨方法分手工研磨与机械研磨两种。手工研磨是手持研具或工件，在车床或专用机床上研磨</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en-US" dirty="0"/>
          </a:p>
        </p:txBody>
      </p:sp>
    </p:spTree>
    <p:extLst>
      <p:ext uri="{BB962C8B-B14F-4D97-AF65-F5344CB8AC3E}">
        <p14:creationId xmlns:p14="http://schemas.microsoft.com/office/powerpoint/2010/main" val="34058358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81EB383D-751E-F9FC-BB2E-C9CBD19D10DA}"/>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B46C0D23-04A4-A416-E894-50BDD9AB56EF}"/>
              </a:ext>
            </a:extLst>
          </p:cNvPr>
          <p:cNvSpPr>
            <a:spLocks noGrp="1"/>
          </p:cNvSpPr>
          <p:nvPr>
            <p:ph type="sldNum" sz="quarter" idx="12"/>
          </p:nvPr>
        </p:nvSpPr>
        <p:spPr/>
        <p:txBody>
          <a:bodyPr/>
          <a:lstStyle/>
          <a:p>
            <a:fld id="{49AE70B2-8BF9-45C0-BB95-33D1B9D3A854}" type="slidenum">
              <a:rPr lang="zh-CN" altLang="en-US" smtClean="0"/>
              <a:t>116</a:t>
            </a:fld>
            <a:endParaRPr lang="zh-CN" altLang="en-US"/>
          </a:p>
        </p:txBody>
      </p:sp>
      <p:sp>
        <p:nvSpPr>
          <p:cNvPr id="4" name="矩形 3">
            <a:extLst>
              <a:ext uri="{FF2B5EF4-FFF2-40B4-BE49-F238E27FC236}">
                <a16:creationId xmlns:a16="http://schemas.microsoft.com/office/drawing/2014/main" id="{C3DDEA5E-EADE-D173-158D-6C493C678DE1}"/>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E947BAD0-CE9E-9BA7-14E3-21E9A5F5A3AF}"/>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8C372E5D-B1F6-BC6F-F562-50ECD0CB8ABE}"/>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D1C42F5E-9771-ACA8-C9C6-46CC09C32B90}"/>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1E6976DD-685C-8AFD-6B31-2A3F13B98034}"/>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9F37E894-216E-7F18-67F1-7CDAC0830C34}"/>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F3E3560E-60FE-B2E8-FF6E-26DE11407500}"/>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3970A9EA-F692-CF10-B952-1B4E0419D10F}"/>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89478A59-A7A9-5C3E-6306-6B1F1173F1E3}"/>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D1E92F1B-2C68-92A4-A54F-D46956CB57BB}"/>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EC06C2F0-FBC2-0A16-1B82-BB3A5CF7942A}"/>
              </a:ext>
            </a:extLst>
          </p:cNvPr>
          <p:cNvSpPr txBox="1"/>
          <p:nvPr>
            <p:custDataLst>
              <p:tags r:id="rId3"/>
            </p:custDataLst>
          </p:nvPr>
        </p:nvSpPr>
        <p:spPr>
          <a:xfrm>
            <a:off x="1781176" y="108606"/>
            <a:ext cx="6296024"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 机械加工工艺基础知识认知</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9D28A02A-22BC-D92D-473B-A513A8A7995C}"/>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6245213A-12DA-E9FF-E810-6BF3E50EB0B9}"/>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8D0C9B60-8671-B156-251E-839B3F87F773}"/>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E0AD8E10-1955-82D9-A1E7-6D27A65EC287}"/>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83AA3FDD-FA26-EC9C-B954-B0322611D778}"/>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1C2C1225-6809-F5AE-FCEC-F32B33D4F9F8}"/>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76685AA1-15EF-9149-0042-8FE1B8143226}"/>
              </a:ext>
            </a:extLst>
          </p:cNvPr>
          <p:cNvSpPr txBox="1"/>
          <p:nvPr/>
        </p:nvSpPr>
        <p:spPr>
          <a:xfrm>
            <a:off x="1222544" y="1086283"/>
            <a:ext cx="10355056" cy="4832092"/>
          </a:xfrm>
          <a:prstGeom prst="rect">
            <a:avLst/>
          </a:prstGeom>
          <a:noFill/>
        </p:spPr>
        <p:txBody>
          <a:bodyPr wrap="square">
            <a:spAutoFit/>
          </a:bodyPr>
          <a:lstStyle/>
          <a:p>
            <a:pPr lvl="0" algn="l"/>
            <a:r>
              <a:rPr lang="zh-CN" altLang="en-US"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3</a:t>
            </a:r>
            <a:r>
              <a:rPr lang="zh-CN" altLang="en-US" sz="2800" kern="100" dirty="0">
                <a:effectLst/>
                <a:latin typeface="微软雅黑" panose="020B0503020204020204" pitchFamily="34" charset="-122"/>
                <a:ea typeface="微软雅黑" panose="020B0503020204020204" pitchFamily="34" charset="-122"/>
              </a:rPr>
              <a:t>）</a:t>
            </a:r>
            <a:r>
              <a:rPr lang="zh-CN" altLang="zh-CN" sz="2800" kern="100" dirty="0">
                <a:effectLst/>
                <a:latin typeface="微软雅黑" panose="020B0503020204020204" pitchFamily="34" charset="-122"/>
                <a:ea typeface="微软雅黑" panose="020B0503020204020204" pitchFamily="34" charset="-122"/>
              </a:rPr>
              <a:t>珩磨</a:t>
            </a:r>
          </a:p>
          <a:p>
            <a:pPr indent="266700" algn="l"/>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珩磨是一种以固结磨粒压力进行切削的光整加工方法，它不仅可以降低加工表面的粗糙度，而且在一定的条件下还可以提高工件的尺寸及形状精度。珩磨加工主要用于内孔表面加工，也可以对外圆、平面、球面或齿形表面加工。珩磨时，有切削、摩擦、压光金属的过程。</a:t>
            </a:r>
          </a:p>
          <a:p>
            <a:pPr lvl="0" algn="l"/>
            <a:r>
              <a:rPr lang="zh-CN" altLang="en-US"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4</a:t>
            </a:r>
            <a:r>
              <a:rPr lang="zh-CN" altLang="en-US" sz="2800" kern="100" dirty="0">
                <a:effectLst/>
                <a:latin typeface="微软雅黑" panose="020B0503020204020204" pitchFamily="34" charset="-122"/>
                <a:ea typeface="微软雅黑" panose="020B0503020204020204" pitchFamily="34" charset="-122"/>
              </a:rPr>
              <a:t>）</a:t>
            </a:r>
            <a:r>
              <a:rPr lang="zh-CN" altLang="zh-CN" sz="2800" kern="100" dirty="0">
                <a:effectLst/>
                <a:latin typeface="微软雅黑" panose="020B0503020204020204" pitchFamily="34" charset="-122"/>
                <a:ea typeface="微软雅黑" panose="020B0503020204020204" pitchFamily="34" charset="-122"/>
              </a:rPr>
              <a:t>抛光</a:t>
            </a:r>
          </a:p>
          <a:p>
            <a:r>
              <a:rPr lang="en-US" altLang="zh-CN" sz="2800" kern="100" dirty="0">
                <a:effectLst/>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2800" kern="100" dirty="0">
                <a:effectLst/>
                <a:latin typeface="微软雅黑" panose="020B0503020204020204" pitchFamily="34" charset="-122"/>
                <a:ea typeface="微软雅黑" panose="020B0503020204020204" pitchFamily="34" charset="-122"/>
                <a:cs typeface="Times New Roman" panose="02020603050405020304" pitchFamily="18" charset="0"/>
              </a:rPr>
              <a:t>抛光用微细磨粒和软质工具对工件表面进行加工，是一种简便、迅速、廉价的零件表面最终光饰加工方法。其主要目的是去除前道工序的加工痕迹（刀痕、花纹、划印、麻点、毛刺、尖棱等），改善工件表面粗糙度，或使零件获得光滑、光亮的表面。</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157085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3A22E01D-EB8B-579C-93EB-A4FEAE9C34DB}"/>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84E24053-A84B-876E-836D-32C6776FE1DF}"/>
              </a:ext>
            </a:extLst>
          </p:cNvPr>
          <p:cNvSpPr>
            <a:spLocks noGrp="1"/>
          </p:cNvSpPr>
          <p:nvPr>
            <p:ph type="sldNum" sz="quarter" idx="12"/>
          </p:nvPr>
        </p:nvSpPr>
        <p:spPr/>
        <p:txBody>
          <a:bodyPr/>
          <a:lstStyle/>
          <a:p>
            <a:fld id="{49AE70B2-8BF9-45C0-BB95-33D1B9D3A854}" type="slidenum">
              <a:rPr lang="zh-CN" altLang="en-US" smtClean="0"/>
              <a:t>117</a:t>
            </a:fld>
            <a:endParaRPr lang="zh-CN" altLang="en-US"/>
          </a:p>
        </p:txBody>
      </p:sp>
      <p:sp>
        <p:nvSpPr>
          <p:cNvPr id="4" name="矩形 3">
            <a:extLst>
              <a:ext uri="{FF2B5EF4-FFF2-40B4-BE49-F238E27FC236}">
                <a16:creationId xmlns:a16="http://schemas.microsoft.com/office/drawing/2014/main" id="{8090A1C4-AB44-482D-69B9-94A450F9F94E}"/>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B1C9A97B-6153-C26D-E037-63F342AF160E}"/>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4F8946D1-6797-4507-7734-5122E864B227}"/>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CE07AB01-BF54-18A9-9223-CE70F5D517A3}"/>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D78E3024-5D19-AA15-C448-957C542EEDE5}"/>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A90ED67B-D1A0-6E4D-7ACE-A634E9965B4F}"/>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9E5C3B8D-2783-5500-63F3-001B39BD7FEF}"/>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A568DB69-8D36-26CD-4B6A-1A041B3C916D}"/>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98E93C9F-471B-B8F7-4B60-664584101021}"/>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C684FE69-0AF2-E40B-2374-875D3C39D1A8}"/>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79F0D84A-8B4A-CDF8-8FA6-0EE2B912B9F2}"/>
              </a:ext>
            </a:extLst>
          </p:cNvPr>
          <p:cNvSpPr txBox="1"/>
          <p:nvPr>
            <p:custDataLst>
              <p:tags r:id="rId3"/>
            </p:custDataLst>
          </p:nvPr>
        </p:nvSpPr>
        <p:spPr>
          <a:xfrm>
            <a:off x="1781176" y="108606"/>
            <a:ext cx="6296024"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 机械加工工艺基础知识认知</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0E3EB46B-DBFA-7951-42E6-D3A6E8C4B61F}"/>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F17C20E3-8072-D656-C022-9DD96DA1A286}"/>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DA7011BA-E659-71EF-7A27-65EB3091674D}"/>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D128F4B4-3E60-6D65-CF69-13DD3E526A38}"/>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162B44EF-5176-091C-E0F8-2B45B9A3BBDC}"/>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8074A122-9F7A-29C5-6D32-5D7012092916}"/>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BD0B5D64-91D0-12FD-CAF6-9619D0F4C847}"/>
              </a:ext>
            </a:extLst>
          </p:cNvPr>
          <p:cNvSpPr txBox="1"/>
          <p:nvPr/>
        </p:nvSpPr>
        <p:spPr>
          <a:xfrm>
            <a:off x="897750" y="830187"/>
            <a:ext cx="10770375" cy="5262979"/>
          </a:xfrm>
          <a:prstGeom prst="rect">
            <a:avLst/>
          </a:prstGeom>
          <a:noFill/>
        </p:spPr>
        <p:txBody>
          <a:bodyPr wrap="square">
            <a:spAutoFit/>
          </a:bodyPr>
          <a:lstStyle/>
          <a:p>
            <a:pPr indent="266700" algn="l"/>
            <a:r>
              <a:rPr lang="zh-CN" altLang="zh-CN" sz="2800" kern="100" dirty="0">
                <a:effectLst/>
                <a:latin typeface="微软雅黑" panose="020B0503020204020204" pitchFamily="34" charset="-122"/>
                <a:ea typeface="微软雅黑" panose="020B0503020204020204" pitchFamily="34" charset="-122"/>
              </a:rPr>
              <a:t>三、机械加工工艺规程</a:t>
            </a:r>
          </a:p>
          <a:p>
            <a:pPr indent="266700" algn="l"/>
            <a:r>
              <a:rPr lang="en-US" altLang="zh-CN" sz="2800" kern="100" dirty="0">
                <a:effectLst/>
                <a:latin typeface="微软雅黑" panose="020B0503020204020204" pitchFamily="34" charset="-122"/>
                <a:ea typeface="微软雅黑" panose="020B0503020204020204" pitchFamily="34" charset="-122"/>
              </a:rPr>
              <a:t>1.</a:t>
            </a:r>
            <a:r>
              <a:rPr lang="zh-CN" altLang="zh-CN" sz="2800" kern="100" dirty="0">
                <a:effectLst/>
                <a:latin typeface="微软雅黑" panose="020B0503020204020204" pitchFamily="34" charset="-122"/>
                <a:ea typeface="微软雅黑" panose="020B0503020204020204" pitchFamily="34" charset="-122"/>
              </a:rPr>
              <a:t>生产过程与工艺过程</a:t>
            </a:r>
          </a:p>
          <a:p>
            <a:pPr indent="266700" algn="l"/>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1</a:t>
            </a:r>
            <a:r>
              <a:rPr lang="zh-CN" altLang="zh-CN" sz="2800" kern="100" dirty="0">
                <a:effectLst/>
                <a:latin typeface="微软雅黑" panose="020B0503020204020204" pitchFamily="34" charset="-122"/>
                <a:ea typeface="微软雅黑" panose="020B0503020204020204" pitchFamily="34" charset="-122"/>
              </a:rPr>
              <a:t>）生产过程生产过程是指从原材料进厂到产品出厂相互关联的劳动过程的总和。</a:t>
            </a:r>
            <a:endParaRPr lang="en-US" altLang="zh-CN" sz="2800" kern="100" dirty="0">
              <a:effectLst/>
              <a:latin typeface="微软雅黑" panose="020B0503020204020204" pitchFamily="34" charset="-122"/>
              <a:ea typeface="微软雅黑" panose="020B0503020204020204" pitchFamily="34" charset="-122"/>
            </a:endParaRPr>
          </a:p>
          <a:p>
            <a:pPr indent="266700" algn="l"/>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2</a:t>
            </a:r>
            <a:r>
              <a:rPr lang="zh-CN" altLang="zh-CN" sz="2800" kern="100" dirty="0">
                <a:effectLst/>
                <a:latin typeface="微软雅黑" panose="020B0503020204020204" pitchFamily="34" charset="-122"/>
                <a:ea typeface="微软雅黑" panose="020B0503020204020204" pitchFamily="34" charset="-122"/>
              </a:rPr>
              <a:t>）工艺过程及其组成</a:t>
            </a:r>
          </a:p>
          <a:p>
            <a:pPr indent="266700" algn="l"/>
            <a:r>
              <a:rPr lang="en-US" altLang="zh-CN" sz="2800" kern="100" dirty="0">
                <a:effectLst/>
                <a:latin typeface="微软雅黑" panose="020B0503020204020204" pitchFamily="34" charset="-122"/>
                <a:ea typeface="微软雅黑" panose="020B0503020204020204" pitchFamily="34" charset="-122"/>
              </a:rPr>
              <a:t>   1)</a:t>
            </a:r>
            <a:r>
              <a:rPr lang="zh-CN" altLang="zh-CN" sz="2800" kern="100" dirty="0">
                <a:effectLst/>
                <a:latin typeface="微软雅黑" panose="020B0503020204020204" pitchFamily="34" charset="-122"/>
                <a:ea typeface="微软雅黑" panose="020B0503020204020204" pitchFamily="34" charset="-122"/>
              </a:rPr>
              <a:t>工艺过程</a:t>
            </a:r>
          </a:p>
          <a:p>
            <a:pPr indent="266700" algn="l"/>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生产过程中，按一定顺序逐渐改变生产对象的形状、尺寸、相对位置关系及性质，使其成为成品或半成品的过程称为</a:t>
            </a:r>
            <a:r>
              <a:rPr lang="zh-CN" altLang="zh-CN" sz="2800" kern="100" dirty="0">
                <a:solidFill>
                  <a:srgbClr val="FF0000"/>
                </a:solidFill>
                <a:effectLst/>
                <a:latin typeface="微软雅黑" panose="020B0503020204020204" pitchFamily="34" charset="-122"/>
                <a:ea typeface="微软雅黑" panose="020B0503020204020204" pitchFamily="34" charset="-122"/>
              </a:rPr>
              <a:t>工艺过程</a:t>
            </a:r>
            <a:r>
              <a:rPr lang="zh-CN" altLang="zh-CN" sz="2800" kern="100" dirty="0">
                <a:effectLst/>
                <a:latin typeface="微软雅黑" panose="020B0503020204020204" pitchFamily="34" charset="-122"/>
                <a:ea typeface="微软雅黑" panose="020B0503020204020204" pitchFamily="34" charset="-122"/>
              </a:rPr>
              <a:t>。</a:t>
            </a:r>
            <a:endParaRPr lang="en-US" altLang="zh-CN" sz="2800" kern="100" dirty="0">
              <a:effectLst/>
              <a:latin typeface="微软雅黑" panose="020B0503020204020204" pitchFamily="34" charset="-122"/>
              <a:ea typeface="微软雅黑" panose="020B0503020204020204" pitchFamily="34" charset="-122"/>
            </a:endParaRPr>
          </a:p>
          <a:p>
            <a:pPr indent="266700" algn="l"/>
            <a:r>
              <a:rPr lang="en-US" altLang="zh-CN" sz="2800" kern="100" dirty="0">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用机械加工的方法，直接改变毛坏的形状、尺寸和表面质量，使之成为产品零件的工艺过程，称为零件的</a:t>
            </a:r>
            <a:r>
              <a:rPr lang="zh-CN" altLang="zh-CN" sz="2800" kern="100" dirty="0">
                <a:solidFill>
                  <a:srgbClr val="FF0000"/>
                </a:solidFill>
                <a:effectLst/>
                <a:latin typeface="微软雅黑" panose="020B0503020204020204" pitchFamily="34" charset="-122"/>
                <a:ea typeface="微软雅黑" panose="020B0503020204020204" pitchFamily="34" charset="-122"/>
              </a:rPr>
              <a:t>机械加工工艺过程。</a:t>
            </a:r>
            <a:endParaRPr lang="en-US" altLang="zh-CN" sz="2800" kern="100" dirty="0">
              <a:solidFill>
                <a:srgbClr val="FF0000"/>
              </a:solidFill>
              <a:effectLst/>
              <a:latin typeface="微软雅黑" panose="020B0503020204020204" pitchFamily="34" charset="-122"/>
              <a:ea typeface="微软雅黑" panose="020B0503020204020204" pitchFamily="34" charset="-122"/>
            </a:endParaRPr>
          </a:p>
          <a:p>
            <a:pPr indent="266700" algn="l"/>
            <a:r>
              <a:rPr lang="en-US" altLang="zh-CN" sz="2800" kern="100" dirty="0">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确定合理的机械加工工艺过程后，以文字形式形成施工的技术文件，即为</a:t>
            </a:r>
            <a:r>
              <a:rPr lang="zh-CN" altLang="zh-CN" sz="2800" kern="100" dirty="0">
                <a:solidFill>
                  <a:srgbClr val="FF0000"/>
                </a:solidFill>
                <a:effectLst/>
                <a:latin typeface="微软雅黑" panose="020B0503020204020204" pitchFamily="34" charset="-122"/>
                <a:ea typeface="微软雅黑" panose="020B0503020204020204" pitchFamily="34" charset="-122"/>
              </a:rPr>
              <a:t>机械加工工艺规程</a:t>
            </a:r>
            <a:r>
              <a:rPr lang="zh-CN" altLang="zh-CN" sz="2800" kern="100" dirty="0">
                <a:effectLst/>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val="31954883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406DAACC-95EE-E202-BAA9-5AA81AE7CBBB}"/>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28435F41-A5E4-62BC-6AC3-993C69848DA2}"/>
              </a:ext>
            </a:extLst>
          </p:cNvPr>
          <p:cNvSpPr>
            <a:spLocks noGrp="1"/>
          </p:cNvSpPr>
          <p:nvPr>
            <p:ph type="sldNum" sz="quarter" idx="12"/>
          </p:nvPr>
        </p:nvSpPr>
        <p:spPr/>
        <p:txBody>
          <a:bodyPr/>
          <a:lstStyle/>
          <a:p>
            <a:fld id="{49AE70B2-8BF9-45C0-BB95-33D1B9D3A854}" type="slidenum">
              <a:rPr lang="zh-CN" altLang="en-US" smtClean="0"/>
              <a:t>118</a:t>
            </a:fld>
            <a:endParaRPr lang="zh-CN" altLang="en-US"/>
          </a:p>
        </p:txBody>
      </p:sp>
      <p:sp>
        <p:nvSpPr>
          <p:cNvPr id="4" name="矩形 3">
            <a:extLst>
              <a:ext uri="{FF2B5EF4-FFF2-40B4-BE49-F238E27FC236}">
                <a16:creationId xmlns:a16="http://schemas.microsoft.com/office/drawing/2014/main" id="{A26C9396-224B-AA13-EC85-F264DD2A25A5}"/>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61BFFFD2-4730-4DF6-86E9-B79B5DE1CA03}"/>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9CF5F455-2269-62E8-2A34-ED13F6A9CE8D}"/>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3944D06D-AECC-B216-4E0D-8AAB8E138757}"/>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650ED4D2-EDEE-BBF2-727F-878A2FDEB182}"/>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87A9CBB2-983C-EDBF-9B2F-55CDD7C71A7D}"/>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7EF4295A-F1FC-9780-3A3E-1E5CB50C5E67}"/>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EF7118FA-7255-6D34-E659-0EABB350D42A}"/>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BB311359-9474-FF4D-AD35-5189AF04CC5F}"/>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8E94A13C-3997-23B8-05B7-B022F6B38426}"/>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F33BEB0E-988F-3A06-B6E3-E6F74B8C8375}"/>
              </a:ext>
            </a:extLst>
          </p:cNvPr>
          <p:cNvSpPr txBox="1"/>
          <p:nvPr>
            <p:custDataLst>
              <p:tags r:id="rId3"/>
            </p:custDataLst>
          </p:nvPr>
        </p:nvSpPr>
        <p:spPr>
          <a:xfrm>
            <a:off x="1781176" y="108606"/>
            <a:ext cx="6296024"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 机械加工工艺基础知识认知</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8D6B6E3A-8AFD-C381-BDAB-E00183F1DA6E}"/>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3C103912-1F3F-C806-AE2E-5062B3F6CF0B}"/>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DAB65FC7-D5B3-55C7-DD25-E1B9BA0AED28}"/>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7F2BAFFA-350C-0661-649A-9E816E9CD0F5}"/>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7CAF3CAF-4402-04D0-A39B-05BD6A71EA2A}"/>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249E4F2F-EC4C-B997-C98E-D748EAB54A08}"/>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E38E5BDB-8A60-7324-CD30-103FB4529C93}"/>
              </a:ext>
            </a:extLst>
          </p:cNvPr>
          <p:cNvSpPr txBox="1"/>
          <p:nvPr/>
        </p:nvSpPr>
        <p:spPr>
          <a:xfrm>
            <a:off x="751173" y="942637"/>
            <a:ext cx="10650252" cy="5693866"/>
          </a:xfrm>
          <a:prstGeom prst="rect">
            <a:avLst/>
          </a:prstGeom>
          <a:noFill/>
        </p:spPr>
        <p:txBody>
          <a:bodyPr wrap="square">
            <a:spAutoFit/>
          </a:bodyPr>
          <a:lstStyle/>
          <a:p>
            <a:pPr indent="266700" algn="l"/>
            <a:r>
              <a:rPr lang="en-US" altLang="zh-CN" sz="2800" kern="100" dirty="0">
                <a:effectLst/>
                <a:latin typeface="微软雅黑" panose="020B0503020204020204" pitchFamily="34" charset="-122"/>
                <a:ea typeface="微软雅黑" panose="020B0503020204020204" pitchFamily="34" charset="-122"/>
              </a:rPr>
              <a:t>2)</a:t>
            </a:r>
            <a:r>
              <a:rPr lang="zh-CN" altLang="zh-CN" sz="2800" kern="100" dirty="0">
                <a:effectLst/>
                <a:latin typeface="微软雅黑" panose="020B0503020204020204" pitchFamily="34" charset="-122"/>
                <a:ea typeface="微软雅黑" panose="020B0503020204020204" pitchFamily="34" charset="-122"/>
              </a:rPr>
              <a:t>工艺过程的组成</a:t>
            </a:r>
          </a:p>
          <a:p>
            <a:pPr indent="266700" algn="l"/>
            <a:r>
              <a:rPr lang="zh-CN" altLang="zh-CN" sz="2800" kern="100" dirty="0">
                <a:effectLst/>
                <a:latin typeface="微软雅黑" panose="020B0503020204020204" pitchFamily="34" charset="-122"/>
                <a:ea typeface="微软雅黑" panose="020B0503020204020204" pitchFamily="34" charset="-122"/>
              </a:rPr>
              <a:t>工序是指一个（或一组）工人对同一个（或几个）工件在同一个工作地（设备）进行连续加工的那部分工艺过程。零件加工的工作地点变更后，即构成另一个工序。</a:t>
            </a:r>
            <a:endParaRPr lang="en-US" altLang="zh-CN" sz="2800" kern="100" dirty="0">
              <a:effectLst/>
              <a:latin typeface="微软雅黑" panose="020B0503020204020204" pitchFamily="34" charset="-122"/>
              <a:ea typeface="微软雅黑" panose="020B0503020204020204" pitchFamily="34" charset="-122"/>
            </a:endParaRPr>
          </a:p>
          <a:p>
            <a:pPr indent="266700"/>
            <a:r>
              <a:rPr lang="en-US" altLang="zh-CN" sz="2800" kern="100" dirty="0">
                <a:latin typeface="微软雅黑" panose="020B0503020204020204" pitchFamily="34" charset="-122"/>
                <a:ea typeface="微软雅黑" panose="020B0503020204020204" pitchFamily="34" charset="-122"/>
              </a:rPr>
              <a:t>①</a:t>
            </a:r>
            <a:r>
              <a:rPr lang="zh-CN" altLang="zh-CN" sz="2800" kern="100" dirty="0">
                <a:effectLst/>
                <a:latin typeface="微软雅黑" panose="020B0503020204020204" pitchFamily="34" charset="-122"/>
                <a:ea typeface="微软雅黑" panose="020B0503020204020204" pitchFamily="34" charset="-122"/>
              </a:rPr>
              <a:t>安装工件在加工之前，在机床或夹具上先占据一个正确的位置，这就是定位。</a:t>
            </a:r>
            <a:endParaRPr lang="en-US" altLang="zh-CN" sz="2800" kern="100" dirty="0">
              <a:effectLst/>
              <a:latin typeface="微软雅黑" panose="020B0503020204020204" pitchFamily="34" charset="-122"/>
              <a:ea typeface="微软雅黑" panose="020B0503020204020204" pitchFamily="34" charset="-122"/>
            </a:endParaRPr>
          </a:p>
          <a:p>
            <a:pPr indent="266700"/>
            <a:r>
              <a:rPr lang="en-US" altLang="zh-CN" sz="2800" kern="100" dirty="0">
                <a:latin typeface="微软雅黑" panose="020B0503020204020204" pitchFamily="34" charset="-122"/>
                <a:ea typeface="微软雅黑" panose="020B0503020204020204" pitchFamily="34" charset="-122"/>
              </a:rPr>
              <a:t>②</a:t>
            </a:r>
            <a:r>
              <a:rPr lang="zh-CN" altLang="zh-CN" sz="2800" kern="100" dirty="0">
                <a:effectLst/>
                <a:latin typeface="微软雅黑" panose="020B0503020204020204" pitchFamily="34" charset="-122"/>
                <a:ea typeface="微软雅黑" panose="020B0503020204020204" pitchFamily="34" charset="-122"/>
              </a:rPr>
              <a:t>工位</a:t>
            </a:r>
            <a:r>
              <a:rPr lang="zh-CN" altLang="en-US" sz="2800" kern="100" dirty="0">
                <a:effectLst/>
                <a:latin typeface="微软雅黑" panose="020B0503020204020204" pitchFamily="34" charset="-122"/>
                <a:ea typeface="微软雅黑" panose="020B0503020204020204" pitchFamily="34" charset="-122"/>
              </a:rPr>
              <a:t>。</a:t>
            </a:r>
            <a:r>
              <a:rPr lang="zh-CN" altLang="zh-CN" sz="2800" kern="100" dirty="0">
                <a:effectLst/>
                <a:latin typeface="微软雅黑" panose="020B0503020204020204" pitchFamily="34" charset="-122"/>
                <a:ea typeface="微软雅黑" panose="020B0503020204020204" pitchFamily="34" charset="-122"/>
              </a:rPr>
              <a:t>工件在机床上一个工作位置上所完成的那部分工艺过程称为工位。</a:t>
            </a:r>
            <a:endParaRPr lang="en-US" altLang="zh-CN" sz="2800" kern="100" dirty="0">
              <a:effectLst/>
              <a:latin typeface="微软雅黑" panose="020B0503020204020204" pitchFamily="34" charset="-122"/>
              <a:ea typeface="微软雅黑" panose="020B0503020204020204" pitchFamily="34" charset="-122"/>
            </a:endParaRPr>
          </a:p>
          <a:p>
            <a:pPr indent="266700"/>
            <a:r>
              <a:rPr lang="en-US" altLang="zh-CN" sz="2800" kern="100" dirty="0">
                <a:latin typeface="微软雅黑" panose="020B0503020204020204" pitchFamily="34" charset="-122"/>
                <a:ea typeface="微软雅黑" panose="020B0503020204020204" pitchFamily="34" charset="-122"/>
              </a:rPr>
              <a:t>③</a:t>
            </a:r>
            <a:r>
              <a:rPr lang="zh-CN" altLang="zh-CN" sz="2800" kern="100" dirty="0">
                <a:effectLst/>
                <a:latin typeface="微软雅黑" panose="020B0503020204020204" pitchFamily="34" charset="-122"/>
                <a:ea typeface="微软雅黑" panose="020B0503020204020204" pitchFamily="34" charset="-122"/>
              </a:rPr>
              <a:t>工步</a:t>
            </a:r>
            <a:r>
              <a:rPr lang="zh-CN" altLang="en-US" sz="2800" kern="100" dirty="0">
                <a:effectLst/>
                <a:latin typeface="微软雅黑" panose="020B0503020204020204" pitchFamily="34" charset="-122"/>
                <a:ea typeface="微软雅黑" panose="020B0503020204020204" pitchFamily="34" charset="-122"/>
              </a:rPr>
              <a:t>。</a:t>
            </a:r>
            <a:r>
              <a:rPr lang="zh-CN" altLang="zh-CN" sz="2800" kern="100" dirty="0">
                <a:effectLst/>
                <a:latin typeface="微软雅黑" panose="020B0503020204020204" pitchFamily="34" charset="-122"/>
                <a:ea typeface="微软雅黑" panose="020B0503020204020204" pitchFamily="34" charset="-122"/>
              </a:rPr>
              <a:t>一次安装中，在不改变加工表面、切削刀具的情况下所完成的那部分工艺过程称为工步。</a:t>
            </a:r>
          </a:p>
          <a:p>
            <a:pPr indent="266700"/>
            <a:r>
              <a:rPr lang="en-US" altLang="zh-CN" sz="2800" kern="100" dirty="0">
                <a:latin typeface="微软雅黑" panose="020B0503020204020204" pitchFamily="34" charset="-122"/>
                <a:ea typeface="微软雅黑" panose="020B0503020204020204" pitchFamily="34" charset="-122"/>
              </a:rPr>
              <a:t>④</a:t>
            </a:r>
            <a:r>
              <a:rPr lang="zh-CN" altLang="zh-CN" sz="2800" kern="100" dirty="0">
                <a:effectLst/>
                <a:latin typeface="微软雅黑" panose="020B0503020204020204" pitchFamily="34" charset="-122"/>
                <a:ea typeface="微软雅黑" panose="020B0503020204020204" pitchFamily="34" charset="-122"/>
              </a:rPr>
              <a:t>进给</a:t>
            </a:r>
            <a:r>
              <a:rPr lang="zh-CN" altLang="en-US" sz="2800" kern="100" dirty="0">
                <a:effectLst/>
                <a:latin typeface="微软雅黑" panose="020B0503020204020204" pitchFamily="34" charset="-122"/>
                <a:ea typeface="微软雅黑" panose="020B0503020204020204" pitchFamily="34" charset="-122"/>
              </a:rPr>
              <a:t>。</a:t>
            </a:r>
            <a:r>
              <a:rPr lang="zh-CN" altLang="zh-CN" sz="2800" kern="100" dirty="0">
                <a:effectLst/>
                <a:latin typeface="微软雅黑" panose="020B0503020204020204" pitchFamily="34" charset="-122"/>
                <a:ea typeface="微软雅黑" panose="020B0503020204020204" pitchFamily="34" charset="-122"/>
              </a:rPr>
              <a:t>在一个工步中，被切削表面需要分几次切除多余的金属层，刀具每切除一次金属层，即称为一次进给。一个工步中，可以是一次或</a:t>
            </a:r>
            <a:r>
              <a:rPr lang="zh-CN" altLang="en-US" sz="2800" kern="100" dirty="0">
                <a:effectLst/>
                <a:latin typeface="微软雅黑" panose="020B0503020204020204" pitchFamily="34" charset="-122"/>
                <a:ea typeface="微软雅黑" panose="020B0503020204020204" pitchFamily="34" charset="-122"/>
              </a:rPr>
              <a:t>几</a:t>
            </a:r>
            <a:r>
              <a:rPr lang="zh-CN" altLang="zh-CN" sz="2800" kern="100" dirty="0">
                <a:effectLst/>
                <a:latin typeface="微软雅黑" panose="020B0503020204020204" pitchFamily="34" charset="-122"/>
                <a:ea typeface="微软雅黑" panose="020B0503020204020204" pitchFamily="34" charset="-122"/>
              </a:rPr>
              <a:t>次进给。</a:t>
            </a:r>
          </a:p>
        </p:txBody>
      </p:sp>
    </p:spTree>
    <p:extLst>
      <p:ext uri="{BB962C8B-B14F-4D97-AF65-F5344CB8AC3E}">
        <p14:creationId xmlns:p14="http://schemas.microsoft.com/office/powerpoint/2010/main" val="12910396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09218856-9CD1-8C78-FA80-EC67BDD269E6}"/>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D305745E-A6A8-B1E6-04B9-6329C94FA0DB}"/>
              </a:ext>
            </a:extLst>
          </p:cNvPr>
          <p:cNvSpPr>
            <a:spLocks noGrp="1"/>
          </p:cNvSpPr>
          <p:nvPr>
            <p:ph type="sldNum" sz="quarter" idx="12"/>
          </p:nvPr>
        </p:nvSpPr>
        <p:spPr/>
        <p:txBody>
          <a:bodyPr/>
          <a:lstStyle/>
          <a:p>
            <a:fld id="{49AE70B2-8BF9-45C0-BB95-33D1B9D3A854}" type="slidenum">
              <a:rPr lang="zh-CN" altLang="en-US" smtClean="0"/>
              <a:t>119</a:t>
            </a:fld>
            <a:endParaRPr lang="zh-CN" altLang="en-US"/>
          </a:p>
        </p:txBody>
      </p:sp>
      <p:sp>
        <p:nvSpPr>
          <p:cNvPr id="4" name="矩形 3">
            <a:extLst>
              <a:ext uri="{FF2B5EF4-FFF2-40B4-BE49-F238E27FC236}">
                <a16:creationId xmlns:a16="http://schemas.microsoft.com/office/drawing/2014/main" id="{B5F2002C-C1BB-AB12-6F3D-3ADF19E43582}"/>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B99B73D9-AEEC-6B6B-A481-B521ACE7A0DC}"/>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2C46B0DF-DD6B-B65B-D066-0BE76AE18231}"/>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202405BA-5C46-808A-9B4C-5AAC641D21B5}"/>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85AD8078-FE2F-4A47-DB7F-2453413299DA}"/>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D9E76B04-7697-F41F-5033-0F6B505B6131}"/>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691B5E90-DD78-58A1-AB68-8C6F3767C9FD}"/>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67BA8091-6574-DA11-6034-2F9640264D32}"/>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5E933E16-BC9A-6329-9CCC-43B0CF0B182D}"/>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8EC24C0F-3111-FD17-FA5E-40EC02C792EE}"/>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C9DD364A-B2F1-B987-2D49-F1971AB552D2}"/>
              </a:ext>
            </a:extLst>
          </p:cNvPr>
          <p:cNvSpPr txBox="1"/>
          <p:nvPr>
            <p:custDataLst>
              <p:tags r:id="rId3"/>
            </p:custDataLst>
          </p:nvPr>
        </p:nvSpPr>
        <p:spPr>
          <a:xfrm>
            <a:off x="1781176" y="108606"/>
            <a:ext cx="6296024"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 机械加工工艺基础知识认知</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34B93200-5A78-C642-5734-407684E350E4}"/>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2515A9A3-58EE-2938-A258-CE59C6B4F5E2}"/>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339AD3D5-16DC-D328-B4F8-9F59F152B51D}"/>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66892957-0C58-7445-9161-F86EAECBF52E}"/>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08A3AC37-3E76-C1C6-295F-CC3BD7DD7BF6}"/>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21E28B3D-372B-758E-824C-DBAD91C044F0}"/>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CDF9BE1A-D43B-3983-EA1A-BBE3D1C8DB73}"/>
              </a:ext>
            </a:extLst>
          </p:cNvPr>
          <p:cNvSpPr txBox="1"/>
          <p:nvPr/>
        </p:nvSpPr>
        <p:spPr>
          <a:xfrm>
            <a:off x="1540920" y="1166843"/>
            <a:ext cx="10036680" cy="5186869"/>
          </a:xfrm>
          <a:prstGeom prst="rect">
            <a:avLst/>
          </a:prstGeom>
          <a:noFill/>
        </p:spPr>
        <p:txBody>
          <a:bodyPr wrap="square">
            <a:spAutoFit/>
          </a:bodyPr>
          <a:lstStyle/>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2.</a:t>
            </a:r>
            <a:r>
              <a:rPr lang="zh-CN" altLang="zh-CN" sz="2800" kern="100" dirty="0">
                <a:effectLst/>
                <a:latin typeface="微软雅黑" panose="020B0503020204020204" pitchFamily="34" charset="-122"/>
                <a:ea typeface="微软雅黑" panose="020B0503020204020204" pitchFamily="34" charset="-122"/>
              </a:rPr>
              <a:t>生产类型及其工艺特点</a:t>
            </a:r>
          </a:p>
          <a:p>
            <a:pPr indent="266700" algn="l">
              <a:lnSpc>
                <a:spcPct val="150000"/>
              </a:lnSpc>
            </a:pP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1</a:t>
            </a:r>
            <a:r>
              <a:rPr lang="zh-CN" altLang="zh-CN" sz="2800" kern="100" dirty="0">
                <a:effectLst/>
                <a:latin typeface="微软雅黑" panose="020B0503020204020204" pitchFamily="34" charset="-122"/>
                <a:ea typeface="微软雅黑" panose="020B0503020204020204" pitchFamily="34" charset="-122"/>
              </a:rPr>
              <a:t>）生产纲领与生产类型</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1)</a:t>
            </a:r>
            <a:r>
              <a:rPr lang="zh-CN" altLang="zh-CN" sz="2800" kern="100" dirty="0">
                <a:effectLst/>
                <a:latin typeface="微软雅黑" panose="020B0503020204020204" pitchFamily="34" charset="-122"/>
                <a:ea typeface="微软雅黑" panose="020B0503020204020204" pitchFamily="34" charset="-122"/>
              </a:rPr>
              <a:t>生产纲领根据市场需求和本工厂的生产能力编制的工厂在计划期内应当生产的产品产最和进度计划称为生产纲领。</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2)</a:t>
            </a:r>
            <a:r>
              <a:rPr lang="zh-CN" altLang="zh-CN" sz="2800" kern="100" dirty="0">
                <a:effectLst/>
                <a:latin typeface="微软雅黑" panose="020B0503020204020204" pitchFamily="34" charset="-122"/>
                <a:ea typeface="微软雅黑" panose="020B0503020204020204" pitchFamily="34" charset="-122"/>
              </a:rPr>
              <a:t>生产类型根据零件的生产纲领或生产批量可划分为不同的生产类型，生产类型是工厂（车间、工段、班组、工作地）生产专业化程度的分类，一般分为大量生产、成批生产及单件生产三种生产类型。</a:t>
            </a:r>
          </a:p>
        </p:txBody>
      </p:sp>
    </p:spTree>
    <p:extLst>
      <p:ext uri="{BB962C8B-B14F-4D97-AF65-F5344CB8AC3E}">
        <p14:creationId xmlns:p14="http://schemas.microsoft.com/office/powerpoint/2010/main" val="2205203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F20C4A74-4286-EF62-1088-BF4D3CD23630}"/>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69182C29-7116-5253-104A-D4E1BA6FEBEC}"/>
              </a:ext>
            </a:extLst>
          </p:cNvPr>
          <p:cNvSpPr>
            <a:spLocks noGrp="1"/>
          </p:cNvSpPr>
          <p:nvPr>
            <p:ph type="sldNum" sz="quarter" idx="12"/>
          </p:nvPr>
        </p:nvSpPr>
        <p:spPr/>
        <p:txBody>
          <a:bodyPr/>
          <a:lstStyle/>
          <a:p>
            <a:fld id="{49AE70B2-8BF9-45C0-BB95-33D1B9D3A854}" type="slidenum">
              <a:rPr lang="zh-CN" altLang="en-US" smtClean="0"/>
              <a:t>12</a:t>
            </a:fld>
            <a:endParaRPr lang="zh-CN" altLang="en-US"/>
          </a:p>
        </p:txBody>
      </p:sp>
      <p:sp>
        <p:nvSpPr>
          <p:cNvPr id="4" name="矩形 3">
            <a:extLst>
              <a:ext uri="{FF2B5EF4-FFF2-40B4-BE49-F238E27FC236}">
                <a16:creationId xmlns:a16="http://schemas.microsoft.com/office/drawing/2014/main" id="{BA295D6C-F70D-9050-67DF-978808A60FAC}"/>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BB2F79BA-568C-1B77-CB09-0DDAD65D3CC9}"/>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D43CEDE6-864F-3122-54E6-C65D48F611D0}"/>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1BFB91A0-DFC5-ED88-8BD9-C721FF5D3566}"/>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6025FD3B-6C67-C23D-FCC3-05B43C133985}"/>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EA0B8C81-C67A-A451-3C4E-ADD4D75E7ED1}"/>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815B62EA-449B-3D53-9D16-4DC5F9555E57}"/>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B10215E1-5E9C-ECA3-756B-378E5A205B6F}"/>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5E03DFFD-3DF9-E173-B0F1-0DCFF833BBA2}"/>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7AF85251-C3B7-B7E5-D1F2-EA9AA5F89F44}"/>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8C5EACE6-8AEC-983F-0FE9-95C2774C4FA6}"/>
              </a:ext>
            </a:extLst>
          </p:cNvPr>
          <p:cNvSpPr txBox="1"/>
          <p:nvPr>
            <p:custDataLst>
              <p:tags r:id="rId3"/>
            </p:custDataLst>
          </p:nvPr>
        </p:nvSpPr>
        <p:spPr>
          <a:xfrm>
            <a:off x="2351190" y="108606"/>
            <a:ext cx="5897378"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热加工工艺基础知识认知</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EB40B160-AD7D-C666-0846-6F9494AAE3CE}"/>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1A478E26-5060-A6A9-510E-4B286E6F5C08}"/>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5CB2131C-9B45-5E26-683D-2A560588C717}"/>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8DB5640F-2D59-A0E4-6F60-74CB20983C06}"/>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CFCDE716-EE7E-3374-0C35-A86C837A5486}"/>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CBA821C2-D7F6-66B2-48CA-F3C780FD4806}"/>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07716F44-4778-63CA-B18E-2B32AC5D1871}"/>
              </a:ext>
            </a:extLst>
          </p:cNvPr>
          <p:cNvSpPr txBox="1"/>
          <p:nvPr/>
        </p:nvSpPr>
        <p:spPr>
          <a:xfrm>
            <a:off x="876300" y="903505"/>
            <a:ext cx="10839449" cy="4832092"/>
          </a:xfrm>
          <a:prstGeom prst="rect">
            <a:avLst/>
          </a:prstGeom>
          <a:noFill/>
        </p:spPr>
        <p:txBody>
          <a:bodyPr wrap="square">
            <a:spAutoFit/>
          </a:bodyPr>
          <a:lstStyle/>
          <a:p>
            <a:pPr indent="266700" algn="l"/>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3</a:t>
            </a:r>
            <a:r>
              <a:rPr lang="zh-CN" altLang="zh-CN" sz="2800" kern="100" dirty="0">
                <a:effectLst/>
                <a:latin typeface="微软雅黑" panose="020B0503020204020204" pitchFamily="34" charset="-122"/>
                <a:ea typeface="微软雅黑" panose="020B0503020204020204" pitchFamily="34" charset="-122"/>
              </a:rPr>
              <a:t>）压力铸造</a:t>
            </a:r>
          </a:p>
          <a:p>
            <a:pPr indent="266700" algn="l"/>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压力铸造是在高压下快速将金属液压入金属型中，并在压力下凝固获得铸件的方法。</a:t>
            </a:r>
          </a:p>
          <a:p>
            <a:pPr indent="266700" algn="l"/>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压力铸造优点有：铸件组织致密，强度高，力学性能好，尺寸精度高，表面粗糙度值小，加工余量小，生产效率高，一般不需要切削加工即可使用。</a:t>
            </a:r>
          </a:p>
          <a:p>
            <a:pPr indent="266700" algn="l"/>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压力铸造缺点为：铸型结构复杂，加工精度和表面粗糙度要求很高，成本高，周期长；由于充型速度过快，铸件易产生皮下气孔缺陷，不宜进行机械加工和热处理</a:t>
            </a:r>
            <a:r>
              <a:rPr lang="zh-CN" altLang="en-US" sz="2800" kern="100" dirty="0">
                <a:effectLst/>
                <a:latin typeface="微软雅黑" panose="020B0503020204020204" pitchFamily="34" charset="-122"/>
                <a:ea typeface="微软雅黑" panose="020B0503020204020204" pitchFamily="34" charset="-122"/>
              </a:rPr>
              <a:t>。</a:t>
            </a:r>
            <a:endParaRPr lang="en-US" altLang="zh-CN" sz="2800" kern="100" dirty="0">
              <a:effectLst/>
              <a:latin typeface="微软雅黑" panose="020B0503020204020204" pitchFamily="34" charset="-122"/>
              <a:ea typeface="微软雅黑" panose="020B0503020204020204" pitchFamily="34" charset="-122"/>
            </a:endParaRPr>
          </a:p>
          <a:p>
            <a:pPr indent="266700" algn="l"/>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压力铸造适用于有色合金的薄壁小件的大量生产，广泛用于航空、汽车、电器以及仪表工业。</a:t>
            </a:r>
          </a:p>
        </p:txBody>
      </p:sp>
    </p:spTree>
    <p:extLst>
      <p:ext uri="{BB962C8B-B14F-4D97-AF65-F5344CB8AC3E}">
        <p14:creationId xmlns:p14="http://schemas.microsoft.com/office/powerpoint/2010/main" val="34371427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1D8FBC00-FD73-D869-EB8A-1380494BDF54}"/>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91658C1E-4359-B8B2-D53F-94F8256FCCEF}"/>
              </a:ext>
            </a:extLst>
          </p:cNvPr>
          <p:cNvSpPr>
            <a:spLocks noGrp="1"/>
          </p:cNvSpPr>
          <p:nvPr>
            <p:ph type="sldNum" sz="quarter" idx="12"/>
          </p:nvPr>
        </p:nvSpPr>
        <p:spPr/>
        <p:txBody>
          <a:bodyPr/>
          <a:lstStyle/>
          <a:p>
            <a:fld id="{49AE70B2-8BF9-45C0-BB95-33D1B9D3A854}" type="slidenum">
              <a:rPr lang="zh-CN" altLang="en-US" smtClean="0"/>
              <a:t>120</a:t>
            </a:fld>
            <a:endParaRPr lang="zh-CN" altLang="en-US"/>
          </a:p>
        </p:txBody>
      </p:sp>
      <p:sp>
        <p:nvSpPr>
          <p:cNvPr id="4" name="矩形 3">
            <a:extLst>
              <a:ext uri="{FF2B5EF4-FFF2-40B4-BE49-F238E27FC236}">
                <a16:creationId xmlns:a16="http://schemas.microsoft.com/office/drawing/2014/main" id="{667089A6-2A5E-1854-A9FE-17EF5B6DCDBE}"/>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7BC13736-FB8E-8D8D-C624-99B28BF1CA9C}"/>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8CAC7982-B2C6-BF22-CF1A-32A4123C7667}"/>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80AD6BC3-04BC-AB57-1374-A07E0E650457}"/>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1CBACFA1-CE98-B7D9-8492-AA666353B95C}"/>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B5AF4312-8D15-0751-2FAC-3465CE0D2768}"/>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D21916E1-E393-3142-F9A3-BCCD4E0FB37D}"/>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F38D0402-16CD-2BC1-27E5-F65261F84A94}"/>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0ED9D95F-C7C8-02AB-B80D-258977EDD41C}"/>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A672AD72-EDF6-67E9-32BA-7857FEC70C3A}"/>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101151A9-95E7-D8DA-ACBE-2425D47C96C8}"/>
              </a:ext>
            </a:extLst>
          </p:cNvPr>
          <p:cNvSpPr txBox="1"/>
          <p:nvPr>
            <p:custDataLst>
              <p:tags r:id="rId3"/>
            </p:custDataLst>
          </p:nvPr>
        </p:nvSpPr>
        <p:spPr>
          <a:xfrm>
            <a:off x="1781176" y="108606"/>
            <a:ext cx="6296024"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 机械加工工艺基础知识认知</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537906E3-C91A-C7D4-BD27-662C3C1EBC6A}"/>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8A81A903-367C-3388-AFE9-F894E0A0E331}"/>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C5C2046A-2302-E095-692E-912A8AB7CB1C}"/>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E757DDCD-AB75-44C7-DC98-6A8973A78CDB}"/>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C4042D26-02B0-8D75-3209-FB016931493F}"/>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D2D85E8D-27EE-93D4-7A20-E832F0C221C3}"/>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723EB28F-C3A6-EB3F-7F01-911BC615A296}"/>
              </a:ext>
            </a:extLst>
          </p:cNvPr>
          <p:cNvSpPr txBox="1"/>
          <p:nvPr/>
        </p:nvSpPr>
        <p:spPr>
          <a:xfrm>
            <a:off x="1370013" y="843635"/>
            <a:ext cx="10460037" cy="5262979"/>
          </a:xfrm>
          <a:prstGeom prst="rect">
            <a:avLst/>
          </a:prstGeom>
          <a:noFill/>
        </p:spPr>
        <p:txBody>
          <a:bodyPr wrap="square">
            <a:spAutoFit/>
          </a:bodyPr>
          <a:lstStyle/>
          <a:p>
            <a:pPr indent="266700" algn="l"/>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2</a:t>
            </a:r>
            <a:r>
              <a:rPr lang="zh-CN" altLang="zh-CN" sz="2800" kern="100" dirty="0">
                <a:effectLst/>
                <a:latin typeface="微软雅黑" panose="020B0503020204020204" pitchFamily="34" charset="-122"/>
                <a:ea typeface="微软雅黑" panose="020B0503020204020204" pitchFamily="34" charset="-122"/>
              </a:rPr>
              <a:t>）不同生产类型的工艺特点</a:t>
            </a:r>
          </a:p>
          <a:p>
            <a:pPr indent="266700" algn="l"/>
            <a:r>
              <a:rPr lang="en-US" altLang="zh-CN" sz="2800" kern="100" dirty="0">
                <a:solidFill>
                  <a:srgbClr val="FF0000"/>
                </a:solidFill>
                <a:effectLst/>
                <a:latin typeface="微软雅黑" panose="020B0503020204020204" pitchFamily="34" charset="-122"/>
                <a:ea typeface="微软雅黑" panose="020B0503020204020204" pitchFamily="34" charset="-122"/>
              </a:rPr>
              <a:t>   1)</a:t>
            </a:r>
            <a:r>
              <a:rPr lang="zh-CN" altLang="zh-CN" sz="2800" kern="100" dirty="0">
                <a:solidFill>
                  <a:srgbClr val="FF0000"/>
                </a:solidFill>
                <a:effectLst/>
                <a:latin typeface="微软雅黑" panose="020B0503020204020204" pitchFamily="34" charset="-122"/>
                <a:ea typeface="微软雅黑" panose="020B0503020204020204" pitchFamily="34" charset="-122"/>
              </a:rPr>
              <a:t>单件生产。</a:t>
            </a:r>
            <a:r>
              <a:rPr lang="zh-CN" altLang="zh-CN" sz="2800" kern="100" dirty="0">
                <a:effectLst/>
                <a:latin typeface="微软雅黑" panose="020B0503020204020204" pitchFamily="34" charset="-122"/>
                <a:ea typeface="微软雅黑" panose="020B0503020204020204" pitchFamily="34" charset="-122"/>
              </a:rPr>
              <a:t>生产单个或少量的不同结构或尺寸的产品，不重复或很少重复生产。单件生产中，产品品种很多，每一产品只做一个或数个，各个工作地的加工对象经常改变，很少重复生产。重型机械、船舶制造、专用设备及新产品试制属千这种生产类型。</a:t>
            </a:r>
          </a:p>
          <a:p>
            <a:pPr indent="266700" algn="l"/>
            <a:r>
              <a:rPr lang="en-US" altLang="zh-CN" sz="2800" kern="100" dirty="0">
                <a:solidFill>
                  <a:srgbClr val="FF0000"/>
                </a:solidFill>
                <a:effectLst/>
                <a:latin typeface="微软雅黑" panose="020B0503020204020204" pitchFamily="34" charset="-122"/>
                <a:ea typeface="微软雅黑" panose="020B0503020204020204" pitchFamily="34" charset="-122"/>
              </a:rPr>
              <a:t>    2)</a:t>
            </a:r>
            <a:r>
              <a:rPr lang="zh-CN" altLang="zh-CN" sz="2800" kern="100" dirty="0">
                <a:solidFill>
                  <a:srgbClr val="FF0000"/>
                </a:solidFill>
                <a:effectLst/>
                <a:latin typeface="微软雅黑" panose="020B0503020204020204" pitchFamily="34" charset="-122"/>
                <a:ea typeface="微软雅黑" panose="020B0503020204020204" pitchFamily="34" charset="-122"/>
              </a:rPr>
              <a:t>成批生产。</a:t>
            </a:r>
            <a:r>
              <a:rPr lang="zh-CN" altLang="zh-CN" sz="2800" kern="100" dirty="0">
                <a:effectLst/>
                <a:latin typeface="微软雅黑" panose="020B0503020204020204" pitchFamily="34" charset="-122"/>
                <a:ea typeface="微软雅黑" panose="020B0503020204020204" pitchFamily="34" charset="-122"/>
              </a:rPr>
              <a:t>每一计划期内（月或季）分批轮流地制造几种不同的产品，每种产品有一定的数量，每隔一段时间又重复生产称为成批生产。成批生产又分为小批、中批和大批生产。如中型内燃机和机床的生产，多为成批生产。</a:t>
            </a:r>
          </a:p>
          <a:p>
            <a:pPr indent="266700" algn="l"/>
            <a:r>
              <a:rPr lang="en-US" altLang="zh-CN" sz="2800" kern="100" dirty="0">
                <a:solidFill>
                  <a:srgbClr val="FF0000"/>
                </a:solidFill>
                <a:effectLst/>
                <a:latin typeface="微软雅黑" panose="020B0503020204020204" pitchFamily="34" charset="-122"/>
                <a:ea typeface="微软雅黑" panose="020B0503020204020204" pitchFamily="34" charset="-122"/>
              </a:rPr>
              <a:t>    3)</a:t>
            </a:r>
            <a:r>
              <a:rPr lang="zh-CN" altLang="zh-CN" sz="2800" kern="100" dirty="0">
                <a:solidFill>
                  <a:srgbClr val="FF0000"/>
                </a:solidFill>
                <a:effectLst/>
                <a:latin typeface="微软雅黑" panose="020B0503020204020204" pitchFamily="34" charset="-122"/>
                <a:ea typeface="微软雅黑" panose="020B0503020204020204" pitchFamily="34" charset="-122"/>
              </a:rPr>
              <a:t>大量生产。</a:t>
            </a:r>
            <a:r>
              <a:rPr lang="zh-CN" altLang="zh-CN" sz="2800" kern="100" dirty="0">
                <a:effectLst/>
                <a:latin typeface="微软雅黑" panose="020B0503020204020204" pitchFamily="34" charset="-122"/>
                <a:ea typeface="微软雅黑" panose="020B0503020204020204" pitchFamily="34" charset="-122"/>
              </a:rPr>
              <a:t>每年的产品数量很大，产品品种单一，每台设备上经常重复生产某工件的一道工序，如机车车辆制造多为大量生产。一些标准件生产，如轴承、螺栓等也属于大量生产。</a:t>
            </a:r>
          </a:p>
        </p:txBody>
      </p:sp>
    </p:spTree>
    <p:extLst>
      <p:ext uri="{BB962C8B-B14F-4D97-AF65-F5344CB8AC3E}">
        <p14:creationId xmlns:p14="http://schemas.microsoft.com/office/powerpoint/2010/main" val="15611489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DC11C9F8-ABD6-357C-0CA2-5BD3FF48B078}"/>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9A7D2D13-06B8-D09A-2DDF-05D709482046}"/>
              </a:ext>
            </a:extLst>
          </p:cNvPr>
          <p:cNvSpPr>
            <a:spLocks noGrp="1"/>
          </p:cNvSpPr>
          <p:nvPr>
            <p:ph type="sldNum" sz="quarter" idx="12"/>
          </p:nvPr>
        </p:nvSpPr>
        <p:spPr/>
        <p:txBody>
          <a:bodyPr/>
          <a:lstStyle/>
          <a:p>
            <a:fld id="{49AE70B2-8BF9-45C0-BB95-33D1B9D3A854}" type="slidenum">
              <a:rPr lang="zh-CN" altLang="en-US" smtClean="0"/>
              <a:t>121</a:t>
            </a:fld>
            <a:endParaRPr lang="zh-CN" altLang="en-US"/>
          </a:p>
        </p:txBody>
      </p:sp>
      <p:sp>
        <p:nvSpPr>
          <p:cNvPr id="4" name="矩形 3">
            <a:extLst>
              <a:ext uri="{FF2B5EF4-FFF2-40B4-BE49-F238E27FC236}">
                <a16:creationId xmlns:a16="http://schemas.microsoft.com/office/drawing/2014/main" id="{D030FF79-C4C7-2F4E-16A0-D4A200F1F72D}"/>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B57ED071-74DB-ADB8-E4D8-71C2F415767A}"/>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9C25E88A-E769-14C9-755A-2F726E6912E9}"/>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7DC4ED5B-2CFA-E9ED-0574-18CA0B442021}"/>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DC360228-DC69-6D76-B6A2-ECEC4A4FC3DB}"/>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96C68AE9-88A3-F1BF-DBF6-4114DC12240C}"/>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D258A70F-C1F7-836F-B2AF-B7867205E3A4}"/>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2CFB155B-D4BD-24FF-37E0-E59488DEC4A2}"/>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75C6A777-AA31-8CB8-239B-6D75FD5610BB}"/>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8D4BE869-F5FE-C402-141D-6B9DC30B86D5}"/>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E061E697-C242-3CD1-44CB-CD3B1EF5C185}"/>
              </a:ext>
            </a:extLst>
          </p:cNvPr>
          <p:cNvSpPr txBox="1"/>
          <p:nvPr>
            <p:custDataLst>
              <p:tags r:id="rId3"/>
            </p:custDataLst>
          </p:nvPr>
        </p:nvSpPr>
        <p:spPr>
          <a:xfrm>
            <a:off x="1781176" y="108606"/>
            <a:ext cx="6296024"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 机械加工工艺基础知识认知</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DFC8DDD1-2941-B8DA-9B98-626280BF0AF0}"/>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E42CFE58-0C1A-FF9B-C871-61C8C3150C45}"/>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0E556B98-36FA-FB93-9ABD-FABB218F2978}"/>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F933EB6D-43E6-E351-0BF1-EC13E93C8C5B}"/>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854A240C-74D8-BE82-30BE-FAC7BA5A1B6B}"/>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9FD67CB5-8B7C-D1D0-1E0C-594AB41CA0EB}"/>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A6FA9584-B5CF-E2F8-CD38-5400CAB7FEC1}"/>
              </a:ext>
            </a:extLst>
          </p:cNvPr>
          <p:cNvSpPr txBox="1"/>
          <p:nvPr/>
        </p:nvSpPr>
        <p:spPr>
          <a:xfrm>
            <a:off x="1540920" y="884785"/>
            <a:ext cx="9947068" cy="5186869"/>
          </a:xfrm>
          <a:prstGeom prst="rect">
            <a:avLst/>
          </a:prstGeom>
          <a:noFill/>
        </p:spPr>
        <p:txBody>
          <a:bodyPr wrap="square">
            <a:spAutoFit/>
          </a:bodyPr>
          <a:lstStyle/>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3.</a:t>
            </a:r>
            <a:r>
              <a:rPr lang="zh-CN" altLang="zh-CN" sz="2800" kern="100" dirty="0">
                <a:effectLst/>
                <a:latin typeface="微软雅黑" panose="020B0503020204020204" pitchFamily="34" charset="-122"/>
                <a:ea typeface="微软雅黑" panose="020B0503020204020204" pitchFamily="34" charset="-122"/>
              </a:rPr>
              <a:t>工件的安装与基准</a:t>
            </a:r>
          </a:p>
          <a:p>
            <a:pPr indent="266700" algn="l">
              <a:lnSpc>
                <a:spcPct val="150000"/>
              </a:lnSpc>
            </a:pP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1</a:t>
            </a:r>
            <a:r>
              <a:rPr lang="zh-CN" altLang="zh-CN" sz="2800" kern="100" dirty="0">
                <a:effectLst/>
                <a:latin typeface="微软雅黑" panose="020B0503020204020204" pitchFamily="34" charset="-122"/>
                <a:ea typeface="微软雅黑" panose="020B0503020204020204" pitchFamily="34" charset="-122"/>
              </a:rPr>
              <a:t>）工件的安装</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工件定位以后，为保持加工过程中工件正确定位，防止切削力与工件或夹具的离心力破坏工件的准确定位，还需要将工件压牢，这就是夹紧。工件从定位到夹紧的过程称为安装，定位和夹紧是同时进行的。</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工件的安装精度是影响加工精度的重要因素，所以必须给予足够重视。</a:t>
            </a:r>
          </a:p>
        </p:txBody>
      </p:sp>
    </p:spTree>
    <p:extLst>
      <p:ext uri="{BB962C8B-B14F-4D97-AF65-F5344CB8AC3E}">
        <p14:creationId xmlns:p14="http://schemas.microsoft.com/office/powerpoint/2010/main" val="6730992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DFF8252E-89CA-D7F1-2228-D7C5EF223B0E}"/>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D843ED99-C6FB-75BF-82BA-96BE6AB2969B}"/>
              </a:ext>
            </a:extLst>
          </p:cNvPr>
          <p:cNvSpPr>
            <a:spLocks noGrp="1"/>
          </p:cNvSpPr>
          <p:nvPr>
            <p:ph type="sldNum" sz="quarter" idx="12"/>
          </p:nvPr>
        </p:nvSpPr>
        <p:spPr/>
        <p:txBody>
          <a:bodyPr/>
          <a:lstStyle/>
          <a:p>
            <a:fld id="{49AE70B2-8BF9-45C0-BB95-33D1B9D3A854}" type="slidenum">
              <a:rPr lang="zh-CN" altLang="en-US" smtClean="0"/>
              <a:t>122</a:t>
            </a:fld>
            <a:endParaRPr lang="zh-CN" altLang="en-US"/>
          </a:p>
        </p:txBody>
      </p:sp>
      <p:sp>
        <p:nvSpPr>
          <p:cNvPr id="4" name="矩形 3">
            <a:extLst>
              <a:ext uri="{FF2B5EF4-FFF2-40B4-BE49-F238E27FC236}">
                <a16:creationId xmlns:a16="http://schemas.microsoft.com/office/drawing/2014/main" id="{B172A912-C4C4-546D-D364-DF8A38382C04}"/>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CF2D45BD-8FCC-8E4B-B2C0-D7E6ACBC42A5}"/>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EF1027A9-AB22-8D32-BA15-E95A710337D6}"/>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2848277C-BCD5-1F3E-8CC5-43AEDDEDAF93}"/>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652DBD07-27AB-EB14-1C32-E956C0B521D9}"/>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AFF47709-578F-1654-6D3F-09EE145716AB}"/>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FC81A494-BEEC-F516-EF1D-4ECEE09C7778}"/>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1227ED49-6493-FE53-84F0-E5942EF546C8}"/>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09ACF9D0-C401-1333-F3F3-ECA8FB7A7835}"/>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2C31F5C3-B007-6743-FF86-DC81540F1E00}"/>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D837AD15-3553-00B7-C2F3-A5AB7EF060A7}"/>
              </a:ext>
            </a:extLst>
          </p:cNvPr>
          <p:cNvSpPr txBox="1"/>
          <p:nvPr>
            <p:custDataLst>
              <p:tags r:id="rId3"/>
            </p:custDataLst>
          </p:nvPr>
        </p:nvSpPr>
        <p:spPr>
          <a:xfrm>
            <a:off x="1781176" y="108606"/>
            <a:ext cx="6296024"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 机械加工工艺基础知识认知</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01A79205-20CA-7DF2-649B-8735DB3F23D8}"/>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FCADC568-0FDE-E150-CCB4-9F8D2D4C7E1E}"/>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7C4FCEB3-DC95-5C88-0A1B-5BF5DC5AAAB6}"/>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D4F9911F-D4C6-B99D-D411-5E9819C1EB38}"/>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A76085FF-99A2-785D-3094-9DE1BD6E517A}"/>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35EE8590-4A0A-4644-EB30-02400838CFE9}"/>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6DE099C2-742F-BAD4-BCC0-96607FDDC192}"/>
              </a:ext>
            </a:extLst>
          </p:cNvPr>
          <p:cNvSpPr txBox="1"/>
          <p:nvPr/>
        </p:nvSpPr>
        <p:spPr>
          <a:xfrm>
            <a:off x="1578102" y="942637"/>
            <a:ext cx="10137648" cy="1384995"/>
          </a:xfrm>
          <a:prstGeom prst="rect">
            <a:avLst/>
          </a:prstGeom>
          <a:noFill/>
        </p:spPr>
        <p:txBody>
          <a:bodyPr wrap="square">
            <a:spAutoFit/>
          </a:bodyPr>
          <a:lstStyle/>
          <a:p>
            <a:pPr lvl="0" algn="l"/>
            <a:r>
              <a:rPr lang="zh-CN" altLang="en-US"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2</a:t>
            </a:r>
            <a:r>
              <a:rPr lang="zh-CN" altLang="en-US" sz="2800" kern="100" dirty="0">
                <a:effectLst/>
                <a:latin typeface="微软雅黑" panose="020B0503020204020204" pitchFamily="34" charset="-122"/>
                <a:ea typeface="微软雅黑" panose="020B0503020204020204" pitchFamily="34" charset="-122"/>
              </a:rPr>
              <a:t>）</a:t>
            </a:r>
            <a:r>
              <a:rPr lang="zh-CN" altLang="zh-CN" sz="2800" kern="100" dirty="0">
                <a:effectLst/>
                <a:latin typeface="微软雅黑" panose="020B0503020204020204" pitchFamily="34" charset="-122"/>
                <a:ea typeface="微软雅黑" panose="020B0503020204020204" pitchFamily="34" charset="-122"/>
              </a:rPr>
              <a:t>基准</a:t>
            </a:r>
            <a:endParaRPr lang="en-US" altLang="zh-CN" sz="2800" kern="100" dirty="0">
              <a:effectLst/>
              <a:latin typeface="微软雅黑" panose="020B0503020204020204" pitchFamily="34" charset="-122"/>
              <a:ea typeface="微软雅黑" panose="020B0503020204020204" pitchFamily="34" charset="-122"/>
            </a:endParaRPr>
          </a:p>
          <a:p>
            <a:pPr lvl="0" algn="l"/>
            <a:r>
              <a:rPr lang="en-US" altLang="zh-CN" sz="2800" kern="100" dirty="0">
                <a:effectLst/>
                <a:latin typeface="微软雅黑" panose="020B0503020204020204" pitchFamily="34" charset="-122"/>
                <a:ea typeface="微软雅黑" panose="020B0503020204020204" pitchFamily="34" charset="-122"/>
              </a:rPr>
              <a:t>1)</a:t>
            </a:r>
            <a:r>
              <a:rPr lang="zh-CN" altLang="zh-CN" sz="2800" kern="100" dirty="0">
                <a:effectLst/>
                <a:latin typeface="微软雅黑" panose="020B0503020204020204" pitchFamily="34" charset="-122"/>
                <a:ea typeface="微软雅黑" panose="020B0503020204020204" pitchFamily="34" charset="-122"/>
                <a:cs typeface="Times New Roman" panose="02020603050405020304" pitchFamily="18" charset="0"/>
              </a:rPr>
              <a:t>设计基准。设计基准是设计零件图样时用以确定其他点、线、面位置所依据的基准</a:t>
            </a:r>
            <a:r>
              <a:rPr lang="zh-CN" altLang="en-US" sz="2800" kern="100" dirty="0">
                <a:effectLst/>
                <a:latin typeface="微软雅黑" panose="020B0503020204020204" pitchFamily="34" charset="-122"/>
                <a:ea typeface="微软雅黑" panose="020B0503020204020204" pitchFamily="34" charset="-122"/>
                <a:cs typeface="Times New Roman" panose="02020603050405020304" pitchFamily="18" charset="0"/>
              </a:rPr>
              <a:t>。</a:t>
            </a:r>
            <a:endParaRPr lang="zh-CN" altLang="zh-CN" sz="2800" kern="100" dirty="0">
              <a:effectLst/>
              <a:latin typeface="微软雅黑" panose="020B0503020204020204" pitchFamily="34" charset="-122"/>
              <a:ea typeface="微软雅黑" panose="020B0503020204020204" pitchFamily="34" charset="-122"/>
            </a:endParaRPr>
          </a:p>
        </p:txBody>
      </p:sp>
      <p:pic>
        <p:nvPicPr>
          <p:cNvPr id="24" name="图片 23">
            <a:extLst>
              <a:ext uri="{FF2B5EF4-FFF2-40B4-BE49-F238E27FC236}">
                <a16:creationId xmlns:a16="http://schemas.microsoft.com/office/drawing/2014/main" id="{7352E938-737C-47C4-2A5F-E9456C6F2D4D}"/>
              </a:ext>
            </a:extLst>
          </p:cNvPr>
          <p:cNvPicPr>
            <a:picLocks noChangeAspect="1"/>
          </p:cNvPicPr>
          <p:nvPr/>
        </p:nvPicPr>
        <p:blipFill>
          <a:blip r:embed="rId18"/>
          <a:stretch>
            <a:fillRect/>
          </a:stretch>
        </p:blipFill>
        <p:spPr>
          <a:xfrm>
            <a:off x="2181225" y="2395510"/>
            <a:ext cx="7576786" cy="2338388"/>
          </a:xfrm>
          <a:prstGeom prst="rect">
            <a:avLst/>
          </a:prstGeom>
        </p:spPr>
      </p:pic>
    </p:spTree>
    <p:extLst>
      <p:ext uri="{BB962C8B-B14F-4D97-AF65-F5344CB8AC3E}">
        <p14:creationId xmlns:p14="http://schemas.microsoft.com/office/powerpoint/2010/main" val="8300040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EAF97931-2AB9-A31F-0DFE-1B1808CB3CA3}"/>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07A100B2-A069-8033-DE8B-08F2FA3B3C76}"/>
              </a:ext>
            </a:extLst>
          </p:cNvPr>
          <p:cNvSpPr>
            <a:spLocks noGrp="1"/>
          </p:cNvSpPr>
          <p:nvPr>
            <p:ph type="sldNum" sz="quarter" idx="12"/>
          </p:nvPr>
        </p:nvSpPr>
        <p:spPr/>
        <p:txBody>
          <a:bodyPr/>
          <a:lstStyle/>
          <a:p>
            <a:fld id="{49AE70B2-8BF9-45C0-BB95-33D1B9D3A854}" type="slidenum">
              <a:rPr lang="zh-CN" altLang="en-US" smtClean="0"/>
              <a:t>123</a:t>
            </a:fld>
            <a:endParaRPr lang="zh-CN" altLang="en-US"/>
          </a:p>
        </p:txBody>
      </p:sp>
      <p:sp>
        <p:nvSpPr>
          <p:cNvPr id="4" name="矩形 3">
            <a:extLst>
              <a:ext uri="{FF2B5EF4-FFF2-40B4-BE49-F238E27FC236}">
                <a16:creationId xmlns:a16="http://schemas.microsoft.com/office/drawing/2014/main" id="{11798433-C494-F12A-E08E-7757A5546DF1}"/>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D8F8CFF2-EF44-3EFE-0BBC-7210C9AF268F}"/>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B14E3A09-5176-6659-09D2-479A2A3BF9CE}"/>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EC20E3D5-A436-1469-EB89-80C5E2DEC6CD}"/>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451D22AB-0383-B9ED-FA24-2CAFE962BE36}"/>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64D00C0F-B9CD-B891-B3F6-4EB162F345E7}"/>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1259AF3C-4A52-BC9C-6101-223A1BBCD4A2}"/>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EC28CAA5-1FC0-C4C4-9DAC-C5B5874AB9F8}"/>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11ED5DBC-6EC1-E3E9-9630-7084630C33EC}"/>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072C17CE-DF98-F6A1-B74A-243CFA3085EE}"/>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AC82D9B3-504B-E41E-8C7D-23A0710C0463}"/>
              </a:ext>
            </a:extLst>
          </p:cNvPr>
          <p:cNvSpPr txBox="1"/>
          <p:nvPr>
            <p:custDataLst>
              <p:tags r:id="rId3"/>
            </p:custDataLst>
          </p:nvPr>
        </p:nvSpPr>
        <p:spPr>
          <a:xfrm>
            <a:off x="1781176" y="108606"/>
            <a:ext cx="6296024"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 机械加工工艺基础知识认知</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4F0CB02E-F5A6-0F7B-F470-776C98D80BE0}"/>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4B275E77-FBAE-B23A-B453-1BF4960D135E}"/>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958EF00E-AE72-07BD-5053-B0F41C0DA744}"/>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7488AA05-D9BB-68DF-6E05-ECFDACFD1113}"/>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8F1A1E81-603E-9B68-DB0B-F2655A41B2E8}"/>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6880F7C2-9D03-7599-D522-56541748085D}"/>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5368B646-8328-CB44-4C50-291987919098}"/>
              </a:ext>
            </a:extLst>
          </p:cNvPr>
          <p:cNvSpPr txBox="1"/>
          <p:nvPr/>
        </p:nvSpPr>
        <p:spPr>
          <a:xfrm>
            <a:off x="809624" y="1305342"/>
            <a:ext cx="9839325" cy="3894208"/>
          </a:xfrm>
          <a:prstGeom prst="rect">
            <a:avLst/>
          </a:prstGeom>
          <a:noFill/>
        </p:spPr>
        <p:txBody>
          <a:bodyPr wrap="square">
            <a:spAutoFit/>
          </a:bodyPr>
          <a:lstStyle/>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2)</a:t>
            </a:r>
            <a:r>
              <a:rPr lang="zh-CN" altLang="zh-CN" sz="2800" kern="100" dirty="0">
                <a:effectLst/>
                <a:latin typeface="微软雅黑" panose="020B0503020204020204" pitchFamily="34" charset="-122"/>
                <a:ea typeface="微软雅黑" panose="020B0503020204020204" pitchFamily="34" charset="-122"/>
              </a:rPr>
              <a:t>工艺基准。工艺基准是工件在加工或产品装配中确定其他点、线、面位置所依据的基准。</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①</a:t>
            </a:r>
            <a:r>
              <a:rPr lang="zh-CN" altLang="zh-CN" sz="2800" kern="100" dirty="0">
                <a:effectLst/>
                <a:latin typeface="微软雅黑" panose="020B0503020204020204" pitchFamily="34" charset="-122"/>
                <a:ea typeface="微软雅黑" panose="020B0503020204020204" pitchFamily="34" charset="-122"/>
              </a:rPr>
              <a:t>定位基准。定位基准是工件在定位时所依据的基准。工件定位时，使用的定位基准可能是一个，也可以是多个。</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②</a:t>
            </a:r>
            <a:r>
              <a:rPr lang="zh-CN" altLang="zh-CN" sz="2800" kern="100" dirty="0">
                <a:effectLst/>
                <a:latin typeface="微软雅黑" panose="020B0503020204020204" pitchFamily="34" charset="-122"/>
                <a:ea typeface="微软雅黑" panose="020B0503020204020204" pitchFamily="34" charset="-122"/>
              </a:rPr>
              <a:t>测量基准。指在检验工件尺寸时，测量所依据的基准。</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③</a:t>
            </a:r>
            <a:r>
              <a:rPr lang="zh-CN" altLang="zh-CN" sz="2800" kern="100" dirty="0">
                <a:effectLst/>
                <a:latin typeface="微软雅黑" panose="020B0503020204020204" pitchFamily="34" charset="-122"/>
                <a:ea typeface="微软雅黑" panose="020B0503020204020204" pitchFamily="34" charset="-122"/>
              </a:rPr>
              <a:t>装配基准。装配基准是工件在装配时，所依据的基准。</a:t>
            </a:r>
          </a:p>
        </p:txBody>
      </p:sp>
    </p:spTree>
    <p:extLst>
      <p:ext uri="{BB962C8B-B14F-4D97-AF65-F5344CB8AC3E}">
        <p14:creationId xmlns:p14="http://schemas.microsoft.com/office/powerpoint/2010/main" val="35844286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11B84BE6-9FD8-282D-AC48-2CEA2F9FF534}"/>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EE412F1E-615B-B7D8-8234-DD97025F1185}"/>
              </a:ext>
            </a:extLst>
          </p:cNvPr>
          <p:cNvSpPr>
            <a:spLocks noGrp="1"/>
          </p:cNvSpPr>
          <p:nvPr>
            <p:ph type="sldNum" sz="quarter" idx="12"/>
          </p:nvPr>
        </p:nvSpPr>
        <p:spPr/>
        <p:txBody>
          <a:bodyPr/>
          <a:lstStyle/>
          <a:p>
            <a:fld id="{49AE70B2-8BF9-45C0-BB95-33D1B9D3A854}" type="slidenum">
              <a:rPr lang="zh-CN" altLang="en-US" smtClean="0"/>
              <a:t>124</a:t>
            </a:fld>
            <a:endParaRPr lang="zh-CN" altLang="en-US"/>
          </a:p>
        </p:txBody>
      </p:sp>
      <p:sp>
        <p:nvSpPr>
          <p:cNvPr id="4" name="矩形 3">
            <a:extLst>
              <a:ext uri="{FF2B5EF4-FFF2-40B4-BE49-F238E27FC236}">
                <a16:creationId xmlns:a16="http://schemas.microsoft.com/office/drawing/2014/main" id="{2DD19677-0148-FDFF-D160-FAD3B737B3F9}"/>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4B41609F-3D2A-9750-F7E8-D5F27F20D8A2}"/>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3B32A580-6809-D802-23EE-810D365453C4}"/>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06309566-009C-15A0-44E2-74229F501C0F}"/>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A4DA6CE5-96B4-586F-66CE-3ECDC7F0AC21}"/>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B9D43C5E-8239-8BC8-D565-166AEC72AAEB}"/>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B10C9A46-6535-0143-84F0-12FEA988F758}"/>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4DB56CFE-B373-F0CD-572D-F396739C2FBF}"/>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3FD261B7-B4DF-FB7C-5497-BCA67A014137}"/>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80DEC07A-FCB2-EF9C-CEA8-2ECEE0543D2E}"/>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5892F6DD-FDA3-EF7F-8D60-C2E0ACB9A29D}"/>
              </a:ext>
            </a:extLst>
          </p:cNvPr>
          <p:cNvSpPr txBox="1"/>
          <p:nvPr>
            <p:custDataLst>
              <p:tags r:id="rId3"/>
            </p:custDataLst>
          </p:nvPr>
        </p:nvSpPr>
        <p:spPr>
          <a:xfrm>
            <a:off x="1781176" y="108606"/>
            <a:ext cx="6296024"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 机械加工工艺基础知识认知</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E1645C68-1809-46A8-55CD-8202978F9092}"/>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E332B9CC-75AA-ED22-8927-75B575948020}"/>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8C696E84-F5D9-B125-079C-E528B27CFA5D}"/>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2591DEDF-52AB-002A-D81F-9744E46B72DB}"/>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D15F09CC-B8A5-7AEB-4D8F-893212171154}"/>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EF7D0040-57D0-993B-A868-F1D892B5DC2E}"/>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0C5D4707-213D-5D6C-809E-724EB428290D}"/>
              </a:ext>
            </a:extLst>
          </p:cNvPr>
          <p:cNvSpPr txBox="1"/>
          <p:nvPr/>
        </p:nvSpPr>
        <p:spPr>
          <a:xfrm>
            <a:off x="1578104" y="778934"/>
            <a:ext cx="10109070" cy="5693866"/>
          </a:xfrm>
          <a:prstGeom prst="rect">
            <a:avLst/>
          </a:prstGeom>
          <a:noFill/>
        </p:spPr>
        <p:txBody>
          <a:bodyPr wrap="square">
            <a:spAutoFit/>
          </a:bodyPr>
          <a:lstStyle/>
          <a:p>
            <a:pPr indent="266700" algn="l"/>
            <a:r>
              <a:rPr lang="en-US" altLang="zh-CN" sz="2800" kern="100" dirty="0">
                <a:effectLst/>
                <a:latin typeface="微软雅黑" panose="020B0503020204020204" pitchFamily="34" charset="-122"/>
                <a:ea typeface="微软雅黑" panose="020B0503020204020204" pitchFamily="34" charset="-122"/>
              </a:rPr>
              <a:t>4.</a:t>
            </a:r>
            <a:r>
              <a:rPr lang="zh-CN" altLang="zh-CN" sz="2800" kern="100" dirty="0">
                <a:effectLst/>
                <a:latin typeface="微软雅黑" panose="020B0503020204020204" pitchFamily="34" charset="-122"/>
                <a:ea typeface="微软雅黑" panose="020B0503020204020204" pitchFamily="34" charset="-122"/>
              </a:rPr>
              <a:t>机械加工工艺规程的制订</a:t>
            </a:r>
          </a:p>
          <a:p>
            <a:pPr indent="266700" algn="l"/>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1</a:t>
            </a:r>
            <a:r>
              <a:rPr lang="zh-CN" altLang="zh-CN" sz="2800" kern="100" dirty="0">
                <a:effectLst/>
                <a:latin typeface="微软雅黑" panose="020B0503020204020204" pitchFamily="34" charset="-122"/>
                <a:ea typeface="微软雅黑" panose="020B0503020204020204" pitchFamily="34" charset="-122"/>
              </a:rPr>
              <a:t>）机械加工工艺规程</a:t>
            </a:r>
          </a:p>
          <a:p>
            <a:pPr indent="266700" algn="l"/>
            <a:r>
              <a:rPr lang="en-US" altLang="zh-CN" sz="2800" kern="100" dirty="0">
                <a:effectLst/>
                <a:latin typeface="微软雅黑" panose="020B0503020204020204" pitchFamily="34" charset="-122"/>
                <a:ea typeface="微软雅黑" panose="020B0503020204020204" pitchFamily="34" charset="-122"/>
              </a:rPr>
              <a:t>    1)</a:t>
            </a:r>
            <a:r>
              <a:rPr lang="zh-CN" altLang="zh-CN" sz="2800" kern="100" dirty="0">
                <a:effectLst/>
                <a:latin typeface="微软雅黑" panose="020B0503020204020204" pitchFamily="34" charset="-122"/>
                <a:ea typeface="微软雅黑" panose="020B0503020204020204" pitchFamily="34" charset="-122"/>
              </a:rPr>
              <a:t>工艺规程。将工艺过程的各项内容用文字或表格形式写成工艺文件，就是工艺规程。机械的工艺规程可以分为零件的</a:t>
            </a:r>
            <a:r>
              <a:rPr lang="zh-CN" altLang="zh-CN" sz="2800" kern="100" dirty="0">
                <a:solidFill>
                  <a:srgbClr val="FF0000"/>
                </a:solidFill>
                <a:effectLst/>
                <a:latin typeface="微软雅黑" panose="020B0503020204020204" pitchFamily="34" charset="-122"/>
                <a:ea typeface="微软雅黑" panose="020B0503020204020204" pitchFamily="34" charset="-122"/>
              </a:rPr>
              <a:t>机械加工工艺规程、检验工艺规程、装配工艺规程</a:t>
            </a:r>
            <a:r>
              <a:rPr lang="zh-CN" altLang="zh-CN" sz="2800" kern="100" dirty="0">
                <a:effectLst/>
                <a:latin typeface="微软雅黑" panose="020B0503020204020204" pitchFamily="34" charset="-122"/>
                <a:ea typeface="微软雅黑" panose="020B0503020204020204" pitchFamily="34" charset="-122"/>
              </a:rPr>
              <a:t>等。</a:t>
            </a:r>
            <a:endParaRPr lang="en-US" altLang="zh-CN" sz="2800" kern="100" dirty="0">
              <a:effectLst/>
              <a:latin typeface="微软雅黑" panose="020B0503020204020204" pitchFamily="34" charset="-122"/>
              <a:ea typeface="微软雅黑" panose="020B0503020204020204" pitchFamily="34" charset="-122"/>
            </a:endParaRPr>
          </a:p>
          <a:p>
            <a:pPr indent="266700" algn="l"/>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机械加工工艺过程各项内容以表格形式写成工艺文件，就是机械加工工艺规程。</a:t>
            </a:r>
            <a:endParaRPr lang="en-US" altLang="zh-CN" sz="2800" kern="100" dirty="0">
              <a:effectLst/>
              <a:latin typeface="微软雅黑" panose="020B0503020204020204" pitchFamily="34" charset="-122"/>
              <a:ea typeface="微软雅黑" panose="020B0503020204020204" pitchFamily="34" charset="-122"/>
            </a:endParaRPr>
          </a:p>
          <a:p>
            <a:pPr indent="266700" algn="l"/>
            <a:r>
              <a:rPr lang="en-US" altLang="zh-CN" sz="2800" kern="100" dirty="0">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零件的机械加工</a:t>
            </a: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工艺规程包括的内容为：加工的工艺路线，各工序、工步的加工内容、操作方法及要求，所采用的机床和刀夹量具，零件的检验项目及方法，切削用量及工时定额等。</a:t>
            </a:r>
          </a:p>
          <a:p>
            <a:pPr indent="266700" algn="l"/>
            <a:r>
              <a:rPr lang="en-US" altLang="zh-CN" sz="2800" kern="100" dirty="0">
                <a:effectLst/>
                <a:latin typeface="微软雅黑" panose="020B0503020204020204" pitchFamily="34" charset="-122"/>
                <a:ea typeface="微软雅黑" panose="020B0503020204020204" pitchFamily="34" charset="-122"/>
              </a:rPr>
              <a:t>    2)</a:t>
            </a:r>
            <a:r>
              <a:rPr lang="zh-CN" altLang="zh-CN" sz="2800" kern="100" dirty="0">
                <a:effectLst/>
                <a:latin typeface="微软雅黑" panose="020B0503020204020204" pitchFamily="34" charset="-122"/>
                <a:ea typeface="微软雅黑" panose="020B0503020204020204" pitchFamily="34" charset="-122"/>
              </a:rPr>
              <a:t>工艺规程的作用。工艺规程是指导生产的技术文件，是生产经验和应用先进工艺技术的总结，它应具有技术上的先进性，经济上的合理性，并且注意劳动环境的改善。</a:t>
            </a:r>
          </a:p>
        </p:txBody>
      </p:sp>
    </p:spTree>
    <p:extLst>
      <p:ext uri="{BB962C8B-B14F-4D97-AF65-F5344CB8AC3E}">
        <p14:creationId xmlns:p14="http://schemas.microsoft.com/office/powerpoint/2010/main" val="29393851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376A9BD9-04EB-011E-E596-56B4CA050C77}"/>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D671C94E-76CB-EEC3-3F78-EF125169B5F6}"/>
              </a:ext>
            </a:extLst>
          </p:cNvPr>
          <p:cNvSpPr>
            <a:spLocks noGrp="1"/>
          </p:cNvSpPr>
          <p:nvPr>
            <p:ph type="sldNum" sz="quarter" idx="12"/>
          </p:nvPr>
        </p:nvSpPr>
        <p:spPr/>
        <p:txBody>
          <a:bodyPr/>
          <a:lstStyle/>
          <a:p>
            <a:fld id="{49AE70B2-8BF9-45C0-BB95-33D1B9D3A854}" type="slidenum">
              <a:rPr lang="zh-CN" altLang="en-US" smtClean="0"/>
              <a:t>125</a:t>
            </a:fld>
            <a:endParaRPr lang="zh-CN" altLang="en-US"/>
          </a:p>
        </p:txBody>
      </p:sp>
      <p:sp>
        <p:nvSpPr>
          <p:cNvPr id="4" name="矩形 3">
            <a:extLst>
              <a:ext uri="{FF2B5EF4-FFF2-40B4-BE49-F238E27FC236}">
                <a16:creationId xmlns:a16="http://schemas.microsoft.com/office/drawing/2014/main" id="{8E1DB975-E096-AEFE-8C47-006283CBCE02}"/>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F62E82B9-B5B9-B05C-B684-E7D2FC8014D4}"/>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85C1D800-D7AE-780C-FC83-4D004633D146}"/>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49208BF5-A81C-4FFC-A046-E872FF291DFE}"/>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0DDC76DC-B365-307F-A96D-DA3FE1A729A3}"/>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B0C01DBC-3C05-5C22-DA85-DECDCAB887B5}"/>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F30631F8-3C81-F965-DC54-DB27A1B46648}"/>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86D7E418-5E2A-5030-AD85-64A0DA8DD6A9}"/>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43AFE301-EB4B-900F-37A5-DFF4EB400AB2}"/>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5410FB46-04AD-35D3-49E0-24FFF92E97FE}"/>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889AFDF5-B082-21A0-A899-464F32304315}"/>
              </a:ext>
            </a:extLst>
          </p:cNvPr>
          <p:cNvSpPr txBox="1"/>
          <p:nvPr>
            <p:custDataLst>
              <p:tags r:id="rId3"/>
            </p:custDataLst>
          </p:nvPr>
        </p:nvSpPr>
        <p:spPr>
          <a:xfrm>
            <a:off x="1781176" y="108606"/>
            <a:ext cx="6296024"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 机械加工工艺基础知识认知</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ACB24E7B-789E-6835-1D7A-17386FBB07EB}"/>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20EC4024-9A4E-9BF4-27CC-4982CD35A34F}"/>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37D15285-1EA5-A3FF-094C-45708A122591}"/>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7883DBFF-DAA1-E23D-1B6F-EA923D66FF80}"/>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21639A63-0354-C0CB-CC84-C3F85E62256B}"/>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7F1CD697-B53E-C18D-00B5-722E1A79D9E1}"/>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308222A7-AE46-FB2F-C0CE-D755A952756E}"/>
              </a:ext>
            </a:extLst>
          </p:cNvPr>
          <p:cNvSpPr txBox="1"/>
          <p:nvPr/>
        </p:nvSpPr>
        <p:spPr>
          <a:xfrm>
            <a:off x="1376624" y="815397"/>
            <a:ext cx="10015276" cy="4540538"/>
          </a:xfrm>
          <a:prstGeom prst="rect">
            <a:avLst/>
          </a:prstGeom>
          <a:noFill/>
        </p:spPr>
        <p:txBody>
          <a:bodyPr wrap="square">
            <a:spAutoFit/>
          </a:bodyPr>
          <a:lstStyle/>
          <a:p>
            <a:pPr lvl="0" algn="l">
              <a:lnSpc>
                <a:spcPct val="150000"/>
              </a:lnSpc>
            </a:pPr>
            <a:r>
              <a:rPr lang="en-US" altLang="zh-CN" sz="1800" kern="100" dirty="0">
                <a:effectLst/>
                <a:latin typeface="Times New Roman" panose="02020603050405020304" pitchFamily="18" charset="0"/>
                <a:ea typeface="宋体" panose="02010600030101010101" pitchFamily="2" charset="-122"/>
              </a:rPr>
              <a:t>        </a:t>
            </a:r>
            <a:r>
              <a:rPr lang="en-US" altLang="zh-CN" sz="2800" kern="100" dirty="0">
                <a:effectLst/>
                <a:latin typeface="微软雅黑" panose="020B0503020204020204" pitchFamily="34" charset="-122"/>
                <a:ea typeface="微软雅黑" panose="020B0503020204020204" pitchFamily="34" charset="-122"/>
              </a:rPr>
              <a:t>3</a:t>
            </a:r>
            <a:r>
              <a:rPr lang="zh-CN" altLang="en-US" sz="2800" kern="100" dirty="0">
                <a:effectLst/>
                <a:latin typeface="微软雅黑" panose="020B0503020204020204" pitchFamily="34" charset="-122"/>
                <a:ea typeface="微软雅黑" panose="020B0503020204020204" pitchFamily="34" charset="-122"/>
              </a:rPr>
              <a:t>）</a:t>
            </a:r>
            <a:r>
              <a:rPr lang="zh-CN" altLang="zh-CN" sz="2800" kern="100" dirty="0">
                <a:effectLst/>
                <a:latin typeface="微软雅黑" panose="020B0503020204020204" pitchFamily="34" charset="-122"/>
                <a:ea typeface="微软雅黑" panose="020B0503020204020204" pitchFamily="34" charset="-122"/>
              </a:rPr>
              <a:t>工艺规程的格式。各工厂使用的工艺规程格式虽然不统一，但大致都使用</a:t>
            </a:r>
            <a:r>
              <a:rPr lang="en-US" altLang="zh-CN" sz="2800" kern="100" dirty="0">
                <a:effectLst/>
                <a:latin typeface="微软雅黑" panose="020B0503020204020204" pitchFamily="34" charset="-122"/>
                <a:ea typeface="微软雅黑" panose="020B0503020204020204" pitchFamily="34" charset="-122"/>
              </a:rPr>
              <a:t>2~3</a:t>
            </a:r>
            <a:r>
              <a:rPr lang="zh-CN" altLang="zh-CN" sz="2800" kern="100" dirty="0">
                <a:effectLst/>
                <a:latin typeface="微软雅黑" panose="020B0503020204020204" pitchFamily="34" charset="-122"/>
                <a:ea typeface="微软雅黑" panose="020B0503020204020204" pitchFamily="34" charset="-122"/>
              </a:rPr>
              <a:t>种工艺规程卡片，即机械加工工艺过程卡片与工序卡片，有的还有工艺卡片、调整卡片、检验卡片等。</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①</a:t>
            </a:r>
            <a:r>
              <a:rPr lang="zh-CN" altLang="zh-CN" sz="2800" kern="100" dirty="0">
                <a:effectLst/>
                <a:latin typeface="微软雅黑" panose="020B0503020204020204" pitchFamily="34" charset="-122"/>
                <a:ea typeface="微软雅黑" panose="020B0503020204020204" pitchFamily="34" charset="-122"/>
              </a:rPr>
              <a:t>机械加工工艺过程卡片。这种工艺卡片也称机械加工综合卡片，各种生产类型的工厂都要使用。</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②</a:t>
            </a:r>
            <a:r>
              <a:rPr lang="zh-CN" altLang="zh-CN" sz="2800" kern="100" dirty="0">
                <a:effectLst/>
                <a:latin typeface="微软雅黑" panose="020B0503020204020204" pitchFamily="34" charset="-122"/>
                <a:ea typeface="微软雅黑" panose="020B0503020204020204" pitchFamily="34" charset="-122"/>
              </a:rPr>
              <a:t>机械加工工序卡片。工序卡片只反映本工序的一些基本内容，它是直接指导工人进行生产的工艺文件。</a:t>
            </a:r>
            <a:r>
              <a:rPr lang="en-US" altLang="zh-CN" sz="2800" kern="100" dirty="0">
                <a:effectLst/>
                <a:latin typeface="微软雅黑" panose="020B0503020204020204" pitchFamily="34" charset="-122"/>
                <a:ea typeface="微软雅黑" panose="020B0503020204020204" pitchFamily="34" charset="-122"/>
              </a:rPr>
              <a:t> </a:t>
            </a:r>
            <a:endParaRPr lang="zh-CN" altLang="zh-CN" sz="2800" kern="100" dirty="0">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067313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88E9702-1BED-1A03-126F-4BF8E9E8CECB}"/>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F9D60BD2-07CA-336B-B81A-4ABDFB486446}"/>
              </a:ext>
            </a:extLst>
          </p:cNvPr>
          <p:cNvSpPr>
            <a:spLocks noGrp="1"/>
          </p:cNvSpPr>
          <p:nvPr>
            <p:ph type="sldNum" sz="quarter" idx="12"/>
          </p:nvPr>
        </p:nvSpPr>
        <p:spPr/>
        <p:txBody>
          <a:bodyPr/>
          <a:lstStyle/>
          <a:p>
            <a:fld id="{49AE70B2-8BF9-45C0-BB95-33D1B9D3A854}" type="slidenum">
              <a:rPr lang="zh-CN" altLang="en-US" smtClean="0"/>
              <a:t>126</a:t>
            </a:fld>
            <a:endParaRPr lang="zh-CN" altLang="en-US"/>
          </a:p>
        </p:txBody>
      </p:sp>
      <p:sp>
        <p:nvSpPr>
          <p:cNvPr id="4" name="矩形 3">
            <a:extLst>
              <a:ext uri="{FF2B5EF4-FFF2-40B4-BE49-F238E27FC236}">
                <a16:creationId xmlns:a16="http://schemas.microsoft.com/office/drawing/2014/main" id="{6C2FC3ED-C7CC-4BC8-B7B3-7BD3D9ABF7EB}"/>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FFE56812-B4DE-87CD-A34E-0538A128632E}"/>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723F54B8-D338-9AFC-3C5B-1C0112399430}"/>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2F0D1ACC-2D2E-6ED7-BB85-5184571C2B6A}"/>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9A7C5ECC-ED27-1D81-584E-663C87D82932}"/>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5DF48D40-87B4-1DFC-1234-04B9DCA81C6E}"/>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3603A768-86D2-CF84-2490-65103F81CD82}"/>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2165AD2A-36B2-65CA-DE32-9CB7F0C57FCA}"/>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8D03166F-0783-AC3E-1844-A2ED81F012B0}"/>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C1C03C6F-DFA5-6887-84EE-28320A21AA79}"/>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9D88DED8-5CB2-10B6-7BA2-BDF99DB28E0B}"/>
              </a:ext>
            </a:extLst>
          </p:cNvPr>
          <p:cNvSpPr txBox="1"/>
          <p:nvPr>
            <p:custDataLst>
              <p:tags r:id="rId3"/>
            </p:custDataLst>
          </p:nvPr>
        </p:nvSpPr>
        <p:spPr>
          <a:xfrm>
            <a:off x="1781176" y="108606"/>
            <a:ext cx="6296024"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 机械加工工艺基础知识认知</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225BE2EB-9638-E905-8822-2213C543D59C}"/>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71E2EECD-861C-0295-5080-B1E1013BD58F}"/>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A1A8C85F-E741-879E-03A9-95A56D53D8BC}"/>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0A4AA1DF-71D9-9819-9132-913D137AEA27}"/>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673159C9-816A-D826-2BB6-F8F498703A95}"/>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EC0B5886-D546-D407-E819-1AC91089DEDF}"/>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5D3DF5F7-9366-B073-CCB7-C2CF17DDB61C}"/>
              </a:ext>
            </a:extLst>
          </p:cNvPr>
          <p:cNvSpPr txBox="1"/>
          <p:nvPr/>
        </p:nvSpPr>
        <p:spPr>
          <a:xfrm>
            <a:off x="837735" y="612845"/>
            <a:ext cx="10373189" cy="5179175"/>
          </a:xfrm>
          <a:prstGeom prst="rect">
            <a:avLst/>
          </a:prstGeom>
          <a:noFill/>
        </p:spPr>
        <p:txBody>
          <a:bodyPr wrap="square">
            <a:spAutoFit/>
          </a:bodyPr>
          <a:lstStyle/>
          <a:p>
            <a:pPr indent="266700" algn="l">
              <a:lnSpc>
                <a:spcPts val="4000"/>
              </a:lnSpc>
            </a:pP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2</a:t>
            </a:r>
            <a:r>
              <a:rPr lang="zh-CN" altLang="zh-CN" sz="2800" kern="100" dirty="0">
                <a:effectLst/>
                <a:latin typeface="微软雅黑" panose="020B0503020204020204" pitchFamily="34" charset="-122"/>
                <a:ea typeface="微软雅黑" panose="020B0503020204020204" pitchFamily="34" charset="-122"/>
              </a:rPr>
              <a:t>）制订工艺规程的原始资料及步骤</a:t>
            </a:r>
          </a:p>
          <a:p>
            <a:pPr indent="266700" algn="l">
              <a:lnSpc>
                <a:spcPts val="4000"/>
              </a:lnSpc>
            </a:pPr>
            <a:r>
              <a:rPr lang="en-US" altLang="zh-CN" sz="2800" kern="100" dirty="0">
                <a:effectLst/>
                <a:latin typeface="微软雅黑" panose="020B0503020204020204" pitchFamily="34" charset="-122"/>
                <a:ea typeface="微软雅黑" panose="020B0503020204020204" pitchFamily="34" charset="-122"/>
              </a:rPr>
              <a:t>1</a:t>
            </a:r>
            <a:r>
              <a:rPr lang="zh-CN" altLang="zh-CN" sz="2800" kern="100" dirty="0">
                <a:effectLst/>
                <a:latin typeface="微软雅黑" panose="020B0503020204020204" pitchFamily="34" charset="-122"/>
                <a:ea typeface="微软雅黑" panose="020B0503020204020204" pitchFamily="34" charset="-122"/>
              </a:rPr>
              <a:t>）机械加工工艺规程的编制原则</a:t>
            </a:r>
            <a:r>
              <a:rPr lang="zh-CN" altLang="en-US"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 </a:t>
            </a:r>
          </a:p>
          <a:p>
            <a:pPr indent="266700" algn="l">
              <a:lnSpc>
                <a:spcPts val="4000"/>
              </a:lnSpc>
            </a:pPr>
            <a:r>
              <a:rPr lang="zh-CN" altLang="zh-CN" sz="2800" kern="100" dirty="0">
                <a:effectLst/>
                <a:latin typeface="微软雅黑" panose="020B0503020204020204" pitchFamily="34" charset="-122"/>
                <a:ea typeface="微软雅黑" panose="020B0503020204020204" pitchFamily="34" charset="-122"/>
              </a:rPr>
              <a:t>要注意以下三个方面：</a:t>
            </a:r>
          </a:p>
          <a:p>
            <a:pPr indent="266700" algn="l">
              <a:lnSpc>
                <a:spcPts val="4000"/>
              </a:lnSpc>
            </a:pPr>
            <a:r>
              <a:rPr lang="en-US" altLang="zh-CN" sz="2800" kern="100" dirty="0">
                <a:effectLst/>
                <a:latin typeface="微软雅黑" panose="020B0503020204020204" pitchFamily="34" charset="-122"/>
                <a:ea typeface="微软雅黑" panose="020B0503020204020204" pitchFamily="34" charset="-122"/>
              </a:rPr>
              <a:t>①</a:t>
            </a:r>
            <a:r>
              <a:rPr lang="zh-CN" altLang="zh-CN" sz="2800" kern="100" dirty="0">
                <a:effectLst/>
                <a:latin typeface="微软雅黑" panose="020B0503020204020204" pitchFamily="34" charset="-122"/>
                <a:ea typeface="微软雅黑" panose="020B0503020204020204" pitchFamily="34" charset="-122"/>
              </a:rPr>
              <a:t>技术上的先进性</a:t>
            </a:r>
            <a:r>
              <a:rPr lang="zh-CN" altLang="en-US" sz="2800" kern="100" dirty="0">
                <a:effectLst/>
                <a:latin typeface="微软雅黑" panose="020B0503020204020204" pitchFamily="34" charset="-122"/>
                <a:ea typeface="微软雅黑" panose="020B0503020204020204" pitchFamily="34" charset="-122"/>
              </a:rPr>
              <a:t>。</a:t>
            </a:r>
            <a:r>
              <a:rPr lang="zh-CN" altLang="zh-CN" sz="2800" kern="100" dirty="0">
                <a:effectLst/>
                <a:latin typeface="微软雅黑" panose="020B0503020204020204" pitchFamily="34" charset="-122"/>
                <a:ea typeface="微软雅黑" panose="020B0503020204020204" pitchFamily="34" charset="-122"/>
              </a:rPr>
              <a:t>通过必要的工艺试验，优先采用先进工艺和工艺装备，同时还要充分利用现有的生产条件。</a:t>
            </a:r>
          </a:p>
          <a:p>
            <a:pPr indent="266700" algn="l">
              <a:lnSpc>
                <a:spcPts val="4000"/>
              </a:lnSpc>
            </a:pPr>
            <a:r>
              <a:rPr lang="en-US" altLang="zh-CN" sz="2800" kern="100" dirty="0">
                <a:effectLst/>
                <a:latin typeface="微软雅黑" panose="020B0503020204020204" pitchFamily="34" charset="-122"/>
                <a:ea typeface="微软雅黑" panose="020B0503020204020204" pitchFamily="34" charset="-122"/>
              </a:rPr>
              <a:t>②</a:t>
            </a:r>
            <a:r>
              <a:rPr lang="zh-CN" altLang="zh-CN" sz="2800" kern="100" dirty="0">
                <a:effectLst/>
                <a:latin typeface="微软雅黑" panose="020B0503020204020204" pitchFamily="34" charset="-122"/>
                <a:ea typeface="微软雅黑" panose="020B0503020204020204" pitchFamily="34" charset="-122"/>
              </a:rPr>
              <a:t>经济上的合理性</a:t>
            </a:r>
            <a:r>
              <a:rPr lang="zh-CN" altLang="en-US" sz="2800" kern="100" dirty="0">
                <a:effectLst/>
                <a:latin typeface="微软雅黑" panose="020B0503020204020204" pitchFamily="34" charset="-122"/>
                <a:ea typeface="微软雅黑" panose="020B0503020204020204" pitchFamily="34" charset="-122"/>
              </a:rPr>
              <a:t>。</a:t>
            </a:r>
            <a:r>
              <a:rPr lang="zh-CN" altLang="zh-CN" sz="2800" kern="100" dirty="0">
                <a:effectLst/>
                <a:latin typeface="微软雅黑" panose="020B0503020204020204" pitchFamily="34" charset="-122"/>
                <a:ea typeface="微软雅黑" panose="020B0503020204020204" pitchFamily="34" charset="-122"/>
              </a:rPr>
              <a:t>核算或评比选择经济上最合理的方案，使产品的能源、物资消耗和成本最低。</a:t>
            </a:r>
          </a:p>
          <a:p>
            <a:pPr indent="266700" algn="l">
              <a:lnSpc>
                <a:spcPts val="4000"/>
              </a:lnSpc>
            </a:pPr>
            <a:r>
              <a:rPr lang="en-US" altLang="zh-CN" sz="2800" kern="100" dirty="0">
                <a:effectLst/>
                <a:latin typeface="微软雅黑" panose="020B0503020204020204" pitchFamily="34" charset="-122"/>
                <a:ea typeface="微软雅黑" panose="020B0503020204020204" pitchFamily="34" charset="-122"/>
              </a:rPr>
              <a:t>③</a:t>
            </a:r>
            <a:r>
              <a:rPr lang="zh-CN" altLang="zh-CN" sz="2800" kern="100" dirty="0">
                <a:effectLst/>
                <a:latin typeface="微软雅黑" panose="020B0503020204020204" pitchFamily="34" charset="-122"/>
                <a:ea typeface="微软雅黑" panose="020B0503020204020204" pitchFamily="34" charset="-122"/>
              </a:rPr>
              <a:t>有良好的劳动条件</a:t>
            </a:r>
            <a:r>
              <a:rPr lang="zh-CN" altLang="en-US" sz="2800" kern="100" dirty="0">
                <a:effectLst/>
                <a:latin typeface="微软雅黑" panose="020B0503020204020204" pitchFamily="34" charset="-122"/>
                <a:ea typeface="微软雅黑" panose="020B0503020204020204" pitchFamily="34" charset="-122"/>
              </a:rPr>
              <a:t>。</a:t>
            </a:r>
            <a:r>
              <a:rPr lang="zh-CN" altLang="zh-CN" sz="2800" kern="100" dirty="0">
                <a:effectLst/>
                <a:latin typeface="微软雅黑" panose="020B0503020204020204" pitchFamily="34" charset="-122"/>
                <a:ea typeface="微软雅黑" panose="020B0503020204020204" pitchFamily="34" charset="-122"/>
              </a:rPr>
              <a:t>编制工艺规程时，要注意保证工人具有良好、安全的劳动条件，通过机械化、自动化等途径，把工人从繁重的体力劳动中解放出来。</a:t>
            </a:r>
          </a:p>
        </p:txBody>
      </p:sp>
    </p:spTree>
    <p:extLst>
      <p:ext uri="{BB962C8B-B14F-4D97-AF65-F5344CB8AC3E}">
        <p14:creationId xmlns:p14="http://schemas.microsoft.com/office/powerpoint/2010/main" val="3520269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E5F13FAC-2008-A5F1-C459-919CE3AD5F3A}"/>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033B2D09-C44F-8593-549E-CCD9309C6BC2}"/>
              </a:ext>
            </a:extLst>
          </p:cNvPr>
          <p:cNvSpPr>
            <a:spLocks noGrp="1"/>
          </p:cNvSpPr>
          <p:nvPr>
            <p:ph type="sldNum" sz="quarter" idx="12"/>
          </p:nvPr>
        </p:nvSpPr>
        <p:spPr/>
        <p:txBody>
          <a:bodyPr/>
          <a:lstStyle/>
          <a:p>
            <a:fld id="{49AE70B2-8BF9-45C0-BB95-33D1B9D3A854}" type="slidenum">
              <a:rPr lang="zh-CN" altLang="en-US" smtClean="0"/>
              <a:t>127</a:t>
            </a:fld>
            <a:endParaRPr lang="zh-CN" altLang="en-US"/>
          </a:p>
        </p:txBody>
      </p:sp>
      <p:sp>
        <p:nvSpPr>
          <p:cNvPr id="4" name="矩形 3">
            <a:extLst>
              <a:ext uri="{FF2B5EF4-FFF2-40B4-BE49-F238E27FC236}">
                <a16:creationId xmlns:a16="http://schemas.microsoft.com/office/drawing/2014/main" id="{D3BF8058-87B9-A9F1-88A2-398946F0DB09}"/>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6E42CF34-CE13-9B72-DC6D-84AAE0A34934}"/>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3BF3C342-F3ED-BBD2-687F-3D1B90F12054}"/>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E895BCE5-882A-72AC-9D60-3ACA705B06DF}"/>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6A992A96-8750-1805-C715-7DCCBA4D5B2A}"/>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F3233876-2130-88D0-9D57-D39ADA740CC2}"/>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3CA26971-67D3-6870-DD3B-23768800244B}"/>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659D1924-F222-E43D-A0AB-3F43838E873A}"/>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0A9BDE88-0BB0-02CD-618C-132AC31066BC}"/>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3324F17B-F06D-1942-3D84-C52765CAEF34}"/>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A48CA8AE-E7A3-AE34-4705-C31C0A71675D}"/>
              </a:ext>
            </a:extLst>
          </p:cNvPr>
          <p:cNvSpPr txBox="1"/>
          <p:nvPr>
            <p:custDataLst>
              <p:tags r:id="rId3"/>
            </p:custDataLst>
          </p:nvPr>
        </p:nvSpPr>
        <p:spPr>
          <a:xfrm>
            <a:off x="1781176" y="108606"/>
            <a:ext cx="6296024"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 机械加工工艺基础知识认知</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79E01614-D709-2880-0448-07DA983407A1}"/>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ACA3EEE9-08B7-1A94-2B23-2537053F3978}"/>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743C49F5-2286-3CEC-4CB0-34EAD399CF41}"/>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AFD8404D-3415-9A35-F61D-10B20A41B13A}"/>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903A1A83-D53E-BED2-9374-0E3E83EC7194}"/>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354BBEC1-4438-3473-8782-8ADCFA413249}"/>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E63D09CF-5AB2-D1D8-2FCA-F8DD972B661F}"/>
              </a:ext>
            </a:extLst>
          </p:cNvPr>
          <p:cNvSpPr txBox="1"/>
          <p:nvPr/>
        </p:nvSpPr>
        <p:spPr>
          <a:xfrm>
            <a:off x="1276351" y="893659"/>
            <a:ext cx="10125074" cy="5186869"/>
          </a:xfrm>
          <a:prstGeom prst="rect">
            <a:avLst/>
          </a:prstGeom>
          <a:noFill/>
        </p:spPr>
        <p:txBody>
          <a:bodyPr wrap="square">
            <a:spAutoFit/>
          </a:bodyPr>
          <a:lstStyle/>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2</a:t>
            </a:r>
            <a:r>
              <a:rPr lang="zh-CN" altLang="zh-CN" sz="2800" kern="100" dirty="0">
                <a:effectLst/>
                <a:latin typeface="微软雅黑" panose="020B0503020204020204" pitchFamily="34" charset="-122"/>
                <a:ea typeface="微软雅黑" panose="020B0503020204020204" pitchFamily="34" charset="-122"/>
              </a:rPr>
              <a:t>）制订工艺规程的原始资料</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①</a:t>
            </a:r>
            <a:r>
              <a:rPr lang="zh-CN" altLang="zh-CN" sz="2800" kern="100" dirty="0">
                <a:effectLst/>
                <a:latin typeface="微软雅黑" panose="020B0503020204020204" pitchFamily="34" charset="-122"/>
                <a:ea typeface="微软雅黑" panose="020B0503020204020204" pitchFamily="34" charset="-122"/>
              </a:rPr>
              <a:t>零件图、反映零件功能的装配图。</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②</a:t>
            </a:r>
            <a:r>
              <a:rPr lang="zh-CN" altLang="zh-CN" sz="2800" kern="100" dirty="0">
                <a:effectLst/>
                <a:latin typeface="微软雅黑" panose="020B0503020204020204" pitchFamily="34" charset="-122"/>
                <a:ea typeface="微软雅黑" panose="020B0503020204020204" pitchFamily="34" charset="-122"/>
              </a:rPr>
              <a:t>产品质量检验标准。</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③</a:t>
            </a:r>
            <a:r>
              <a:rPr lang="zh-CN" altLang="zh-CN" sz="2800" kern="100" dirty="0">
                <a:effectLst/>
                <a:latin typeface="微软雅黑" panose="020B0503020204020204" pitchFamily="34" charset="-122"/>
                <a:ea typeface="微软雅黑" panose="020B0503020204020204" pitchFamily="34" charset="-122"/>
              </a:rPr>
              <a:t>产品的生产纲领。</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④</a:t>
            </a:r>
            <a:r>
              <a:rPr lang="zh-CN" altLang="zh-CN" sz="2800" kern="100" dirty="0">
                <a:effectLst/>
                <a:latin typeface="微软雅黑" panose="020B0503020204020204" pitchFamily="34" charset="-122"/>
                <a:ea typeface="微软雅黑" panose="020B0503020204020204" pitchFamily="34" charset="-122"/>
              </a:rPr>
              <a:t>企业有关机械加工条件，例如毛坯制造，机床设备品种、规格和性能，工人的技术水平，工艺装备的设计制造能力等。</a:t>
            </a:r>
            <a:r>
              <a:rPr lang="en-US" altLang="zh-CN" sz="2800" kern="100" dirty="0">
                <a:effectLst/>
                <a:latin typeface="微软雅黑" panose="020B0503020204020204" pitchFamily="34" charset="-122"/>
                <a:ea typeface="微软雅黑" panose="020B0503020204020204" pitchFamily="34" charset="-122"/>
              </a:rPr>
              <a:t> </a:t>
            </a:r>
            <a:endParaRPr lang="zh-CN" altLang="zh-CN" sz="2800" kern="100" dirty="0">
              <a:effectLst/>
              <a:latin typeface="微软雅黑" panose="020B0503020204020204" pitchFamily="34" charset="-122"/>
              <a:ea typeface="微软雅黑" panose="020B0503020204020204" pitchFamily="34" charset="-122"/>
            </a:endParaRP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⑤</a:t>
            </a:r>
            <a:r>
              <a:rPr lang="zh-CN" altLang="zh-CN" sz="2800" kern="100" dirty="0">
                <a:effectLst/>
                <a:latin typeface="微软雅黑" panose="020B0503020204020204" pitchFamily="34" charset="-122"/>
                <a:ea typeface="微软雅黑" panose="020B0503020204020204" pitchFamily="34" charset="-122"/>
              </a:rPr>
              <a:t>相关国内外工艺技术水平资料。</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⑥</a:t>
            </a:r>
            <a:r>
              <a:rPr lang="zh-CN" altLang="zh-CN" sz="2800" kern="100" dirty="0">
                <a:effectLst/>
                <a:latin typeface="微软雅黑" panose="020B0503020204020204" pitchFamily="34" charset="-122"/>
                <a:ea typeface="微软雅黑" panose="020B0503020204020204" pitchFamily="34" charset="-122"/>
              </a:rPr>
              <a:t>有关的标准、手册及图册等。</a:t>
            </a:r>
          </a:p>
        </p:txBody>
      </p:sp>
    </p:spTree>
    <p:extLst>
      <p:ext uri="{BB962C8B-B14F-4D97-AF65-F5344CB8AC3E}">
        <p14:creationId xmlns:p14="http://schemas.microsoft.com/office/powerpoint/2010/main" val="4207961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2355C630-8D79-4627-8A8A-1AED23864751}"/>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458B62B4-8A46-7D47-3294-3D06D137C114}"/>
              </a:ext>
            </a:extLst>
          </p:cNvPr>
          <p:cNvSpPr>
            <a:spLocks noGrp="1"/>
          </p:cNvSpPr>
          <p:nvPr>
            <p:ph type="sldNum" sz="quarter" idx="12"/>
          </p:nvPr>
        </p:nvSpPr>
        <p:spPr/>
        <p:txBody>
          <a:bodyPr/>
          <a:lstStyle/>
          <a:p>
            <a:fld id="{49AE70B2-8BF9-45C0-BB95-33D1B9D3A854}" type="slidenum">
              <a:rPr lang="zh-CN" altLang="en-US" smtClean="0"/>
              <a:t>128</a:t>
            </a:fld>
            <a:endParaRPr lang="zh-CN" altLang="en-US"/>
          </a:p>
        </p:txBody>
      </p:sp>
      <p:sp>
        <p:nvSpPr>
          <p:cNvPr id="4" name="矩形 3">
            <a:extLst>
              <a:ext uri="{FF2B5EF4-FFF2-40B4-BE49-F238E27FC236}">
                <a16:creationId xmlns:a16="http://schemas.microsoft.com/office/drawing/2014/main" id="{C8DD6610-1E07-8DFF-8A0F-F23BB4E171F6}"/>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E224760E-B826-754F-4300-89294936A454}"/>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7FE5BDB0-979D-CFCF-9FF0-7DCE27894AAF}"/>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6E0B4E14-389B-C8C8-57E6-21F61D63EBF3}"/>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4AF8C69A-4EFD-D9B3-B5C7-0508FBBFF586}"/>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F5A61EFF-D2AB-7893-C623-68EEA0EA6FC3}"/>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9CC49EF7-267A-23DE-FA54-CA1B509D7F5F}"/>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2069E6FB-6011-C1D0-C77B-E4DB45B965EC}"/>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71783BE2-DCEA-DF9B-CF12-EC1318CE51CE}"/>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097B9A3D-5DAA-5487-EB44-F59E31BB231E}"/>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0423F14B-8B55-4E57-6E94-EBE2D727FB8C}"/>
              </a:ext>
            </a:extLst>
          </p:cNvPr>
          <p:cNvSpPr txBox="1"/>
          <p:nvPr>
            <p:custDataLst>
              <p:tags r:id="rId3"/>
            </p:custDataLst>
          </p:nvPr>
        </p:nvSpPr>
        <p:spPr>
          <a:xfrm>
            <a:off x="1781176" y="108606"/>
            <a:ext cx="6296024"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 机械加工工艺基础知识认知</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3D1A44B5-16B6-8416-47B8-733D91C9873A}"/>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EF006E5E-A850-3E39-136E-0764B81A0C64}"/>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772BE320-1CF1-8FF4-F189-58EE9168BAD1}"/>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F5703776-9BC9-C0A3-BBB2-8F2E44AD813C}"/>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220D0F89-6777-E6DE-A1A8-198256E533A6}"/>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8DBD0611-F035-A2DB-A2EF-955CB8F3E80A}"/>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D3374484-6FDB-86DD-F653-3219DD5355B8}"/>
              </a:ext>
            </a:extLst>
          </p:cNvPr>
          <p:cNvSpPr txBox="1"/>
          <p:nvPr/>
        </p:nvSpPr>
        <p:spPr>
          <a:xfrm>
            <a:off x="2221456" y="703580"/>
            <a:ext cx="9056144" cy="5567037"/>
          </a:xfrm>
          <a:prstGeom prst="rect">
            <a:avLst/>
          </a:prstGeom>
          <a:noFill/>
        </p:spPr>
        <p:txBody>
          <a:bodyPr wrap="square">
            <a:spAutoFit/>
          </a:bodyPr>
          <a:lstStyle/>
          <a:p>
            <a:pPr indent="266700" algn="l">
              <a:lnSpc>
                <a:spcPct val="150000"/>
              </a:lnSpc>
            </a:pPr>
            <a:r>
              <a:rPr lang="en-US" altLang="zh-CN" sz="2400" kern="100" dirty="0">
                <a:effectLst/>
                <a:latin typeface="微软雅黑" panose="020B0503020204020204" pitchFamily="34" charset="-122"/>
                <a:ea typeface="微软雅黑" panose="020B0503020204020204" pitchFamily="34" charset="-122"/>
              </a:rPr>
              <a:t>(3)</a:t>
            </a:r>
            <a:r>
              <a:rPr lang="zh-CN" altLang="zh-CN" sz="2400" kern="100" dirty="0">
                <a:effectLst/>
                <a:latin typeface="微软雅黑" panose="020B0503020204020204" pitchFamily="34" charset="-122"/>
                <a:ea typeface="微软雅黑" panose="020B0503020204020204" pitchFamily="34" charset="-122"/>
              </a:rPr>
              <a:t>制订工艺规程的步骤</a:t>
            </a:r>
          </a:p>
          <a:p>
            <a:pPr indent="266700" algn="l">
              <a:lnSpc>
                <a:spcPct val="150000"/>
              </a:lnSpc>
            </a:pPr>
            <a:r>
              <a:rPr lang="en-US" altLang="zh-CN" sz="2400" kern="100" dirty="0">
                <a:effectLst/>
                <a:latin typeface="微软雅黑" panose="020B0503020204020204" pitchFamily="34" charset="-122"/>
                <a:ea typeface="微软雅黑" panose="020B0503020204020204" pitchFamily="34" charset="-122"/>
              </a:rPr>
              <a:t>①</a:t>
            </a:r>
            <a:r>
              <a:rPr lang="zh-CN" altLang="zh-CN" sz="2400" kern="100" dirty="0">
                <a:effectLst/>
                <a:latin typeface="微软雅黑" panose="020B0503020204020204" pitchFamily="34" charset="-122"/>
                <a:ea typeface="微软雅黑" panose="020B0503020204020204" pitchFamily="34" charset="-122"/>
              </a:rPr>
              <a:t>零件图的研究与工艺审查。</a:t>
            </a:r>
          </a:p>
          <a:p>
            <a:pPr indent="266700" algn="l">
              <a:lnSpc>
                <a:spcPct val="150000"/>
              </a:lnSpc>
            </a:pPr>
            <a:r>
              <a:rPr lang="en-US" altLang="zh-CN" sz="2400" kern="100" dirty="0">
                <a:effectLst/>
                <a:latin typeface="微软雅黑" panose="020B0503020204020204" pitchFamily="34" charset="-122"/>
                <a:ea typeface="微软雅黑" panose="020B0503020204020204" pitchFamily="34" charset="-122"/>
              </a:rPr>
              <a:t>②</a:t>
            </a:r>
            <a:r>
              <a:rPr lang="zh-CN" altLang="zh-CN" sz="2400" kern="100" dirty="0">
                <a:effectLst/>
                <a:latin typeface="微软雅黑" panose="020B0503020204020204" pitchFamily="34" charset="-122"/>
                <a:ea typeface="微软雅黑" panose="020B0503020204020204" pitchFamily="34" charset="-122"/>
              </a:rPr>
              <a:t>确定生产类型。</a:t>
            </a:r>
          </a:p>
          <a:p>
            <a:pPr indent="266700" algn="l">
              <a:lnSpc>
                <a:spcPct val="150000"/>
              </a:lnSpc>
            </a:pPr>
            <a:r>
              <a:rPr lang="en-US" altLang="zh-CN" sz="2400" kern="100" dirty="0">
                <a:effectLst/>
                <a:latin typeface="微软雅黑" panose="020B0503020204020204" pitchFamily="34" charset="-122"/>
                <a:ea typeface="微软雅黑" panose="020B0503020204020204" pitchFamily="34" charset="-122"/>
              </a:rPr>
              <a:t>③</a:t>
            </a:r>
            <a:r>
              <a:rPr lang="zh-CN" altLang="zh-CN" sz="2400" kern="100" dirty="0">
                <a:effectLst/>
                <a:latin typeface="微软雅黑" panose="020B0503020204020204" pitchFamily="34" charset="-122"/>
                <a:ea typeface="微软雅黑" panose="020B0503020204020204" pitchFamily="34" charset="-122"/>
              </a:rPr>
              <a:t>确定毛蚽的种类和尺寸。</a:t>
            </a:r>
          </a:p>
          <a:p>
            <a:pPr indent="266700" algn="l">
              <a:lnSpc>
                <a:spcPct val="150000"/>
              </a:lnSpc>
            </a:pPr>
            <a:r>
              <a:rPr lang="en-US" altLang="zh-CN" sz="2400" kern="100" dirty="0">
                <a:effectLst/>
                <a:latin typeface="微软雅黑" panose="020B0503020204020204" pitchFamily="34" charset="-122"/>
                <a:ea typeface="微软雅黑" panose="020B0503020204020204" pitchFamily="34" charset="-122"/>
              </a:rPr>
              <a:t>④</a:t>
            </a:r>
            <a:r>
              <a:rPr lang="zh-CN" altLang="zh-CN" sz="2400" kern="100" dirty="0">
                <a:effectLst/>
                <a:latin typeface="微软雅黑" panose="020B0503020204020204" pitchFamily="34" charset="-122"/>
                <a:ea typeface="微软雅黑" panose="020B0503020204020204" pitchFamily="34" charset="-122"/>
              </a:rPr>
              <a:t>选择定位基准和主要表面的加工方法。</a:t>
            </a:r>
          </a:p>
          <a:p>
            <a:pPr indent="266700" algn="l">
              <a:lnSpc>
                <a:spcPct val="150000"/>
              </a:lnSpc>
            </a:pPr>
            <a:r>
              <a:rPr lang="en-US" altLang="zh-CN" sz="2400" kern="100" dirty="0">
                <a:effectLst/>
                <a:latin typeface="微软雅黑" panose="020B0503020204020204" pitchFamily="34" charset="-122"/>
                <a:ea typeface="微软雅黑" panose="020B0503020204020204" pitchFamily="34" charset="-122"/>
              </a:rPr>
              <a:t>⑤</a:t>
            </a:r>
            <a:r>
              <a:rPr lang="zh-CN" altLang="zh-CN" sz="2400" kern="100" dirty="0">
                <a:effectLst/>
                <a:latin typeface="微软雅黑" panose="020B0503020204020204" pitchFamily="34" charset="-122"/>
                <a:ea typeface="微软雅黑" panose="020B0503020204020204" pitchFamily="34" charset="-122"/>
              </a:rPr>
              <a:t>确定工序尺寸、公差及其技术要求；拟定零件的加工工艺路线。</a:t>
            </a:r>
          </a:p>
          <a:p>
            <a:pPr indent="266700" algn="l">
              <a:lnSpc>
                <a:spcPct val="150000"/>
              </a:lnSpc>
            </a:pPr>
            <a:r>
              <a:rPr lang="en-US" altLang="zh-CN" sz="2400" kern="100" dirty="0">
                <a:effectLst/>
                <a:latin typeface="微软雅黑" panose="020B0503020204020204" pitchFamily="34" charset="-122"/>
                <a:ea typeface="微软雅黑" panose="020B0503020204020204" pitchFamily="34" charset="-122"/>
              </a:rPr>
              <a:t>⑥</a:t>
            </a:r>
            <a:r>
              <a:rPr lang="zh-CN" altLang="zh-CN" sz="2400" kern="100" dirty="0">
                <a:effectLst/>
                <a:latin typeface="微软雅黑" panose="020B0503020204020204" pitchFamily="34" charset="-122"/>
                <a:ea typeface="微软雅黑" panose="020B0503020204020204" pitchFamily="34" charset="-122"/>
              </a:rPr>
              <a:t>确定机床、工艺装备及切削用量。</a:t>
            </a:r>
          </a:p>
          <a:p>
            <a:pPr indent="266700" algn="l">
              <a:lnSpc>
                <a:spcPct val="150000"/>
              </a:lnSpc>
            </a:pPr>
            <a:r>
              <a:rPr lang="zh-CN" altLang="zh-CN" sz="2400" kern="100" dirty="0">
                <a:effectLst/>
                <a:latin typeface="微软雅黑" panose="020B0503020204020204" pitchFamily="34" charset="-122"/>
                <a:ea typeface="微软雅黑" panose="020B0503020204020204" pitchFamily="34" charset="-122"/>
              </a:rPr>
              <a:t>⑦确定各主要工序的技术要求和检验方法。</a:t>
            </a:r>
          </a:p>
          <a:p>
            <a:pPr indent="266700" algn="l">
              <a:lnSpc>
                <a:spcPct val="150000"/>
              </a:lnSpc>
            </a:pPr>
            <a:r>
              <a:rPr lang="en-US" altLang="zh-CN" sz="2400" kern="100" dirty="0">
                <a:effectLst/>
                <a:latin typeface="微软雅黑" panose="020B0503020204020204" pitchFamily="34" charset="-122"/>
                <a:ea typeface="微软雅黑" panose="020B0503020204020204" pitchFamily="34" charset="-122"/>
              </a:rPr>
              <a:t>⑧</a:t>
            </a:r>
            <a:r>
              <a:rPr lang="zh-CN" altLang="zh-CN" sz="2400" kern="100" dirty="0">
                <a:effectLst/>
                <a:latin typeface="微软雅黑" panose="020B0503020204020204" pitchFamily="34" charset="-122"/>
                <a:ea typeface="微软雅黑" panose="020B0503020204020204" pitchFamily="34" charset="-122"/>
              </a:rPr>
              <a:t>确定工时定额。</a:t>
            </a:r>
          </a:p>
          <a:p>
            <a:pPr indent="266700" algn="l">
              <a:lnSpc>
                <a:spcPct val="150000"/>
              </a:lnSpc>
            </a:pPr>
            <a:r>
              <a:rPr lang="en-US" altLang="zh-CN" sz="2400" kern="100" dirty="0">
                <a:effectLst/>
                <a:latin typeface="微软雅黑" panose="020B0503020204020204" pitchFamily="34" charset="-122"/>
                <a:ea typeface="微软雅黑" panose="020B0503020204020204" pitchFamily="34" charset="-122"/>
              </a:rPr>
              <a:t>⑨</a:t>
            </a:r>
            <a:r>
              <a:rPr lang="zh-CN" altLang="zh-CN" sz="2400" kern="100" dirty="0">
                <a:effectLst/>
                <a:latin typeface="微软雅黑" panose="020B0503020204020204" pitchFamily="34" charset="-122"/>
                <a:ea typeface="微软雅黑" panose="020B0503020204020204" pitchFamily="34" charset="-122"/>
              </a:rPr>
              <a:t>填写工艺文件。</a:t>
            </a:r>
          </a:p>
        </p:txBody>
      </p:sp>
    </p:spTree>
    <p:extLst>
      <p:ext uri="{BB962C8B-B14F-4D97-AF65-F5344CB8AC3E}">
        <p14:creationId xmlns:p14="http://schemas.microsoft.com/office/powerpoint/2010/main" val="10952639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9BFA7E5E-DDE0-0D69-455F-5AE6751DB5B5}"/>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9E483F58-D02B-7A34-4CDE-2172EF233C40}"/>
              </a:ext>
            </a:extLst>
          </p:cNvPr>
          <p:cNvSpPr>
            <a:spLocks noGrp="1"/>
          </p:cNvSpPr>
          <p:nvPr>
            <p:ph type="sldNum" sz="quarter" idx="12"/>
          </p:nvPr>
        </p:nvSpPr>
        <p:spPr/>
        <p:txBody>
          <a:bodyPr/>
          <a:lstStyle/>
          <a:p>
            <a:fld id="{49AE70B2-8BF9-45C0-BB95-33D1B9D3A854}" type="slidenum">
              <a:rPr lang="zh-CN" altLang="en-US" smtClean="0"/>
              <a:t>129</a:t>
            </a:fld>
            <a:endParaRPr lang="zh-CN" altLang="en-US"/>
          </a:p>
        </p:txBody>
      </p:sp>
      <p:sp>
        <p:nvSpPr>
          <p:cNvPr id="4" name="矩形 3">
            <a:extLst>
              <a:ext uri="{FF2B5EF4-FFF2-40B4-BE49-F238E27FC236}">
                <a16:creationId xmlns:a16="http://schemas.microsoft.com/office/drawing/2014/main" id="{24AAE71D-C323-F5B6-661B-383BB1307517}"/>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DD5F0DF0-629D-E38E-4331-47A2FBAB6387}"/>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2032FE72-E798-6911-D0CC-8A79E43F1588}"/>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910924FC-6084-FEA8-519E-F9FEB3711051}"/>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024FB9B6-57CC-AAF3-D258-4255F3643539}"/>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CBCE9961-8875-5C51-5129-D22EE4A1C8E0}"/>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EB676995-D493-B153-734B-5788F3AF1089}"/>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F911F637-09B9-B002-9612-2C80AC13B11E}"/>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1718DA04-2B08-8845-AD6B-0DB54154D631}"/>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4F45588F-76CF-17AA-30A7-A6CF7BEB8C49}"/>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6F1F5C0E-8F63-5279-7998-E799D56A36D6}"/>
              </a:ext>
            </a:extLst>
          </p:cNvPr>
          <p:cNvSpPr txBox="1"/>
          <p:nvPr>
            <p:custDataLst>
              <p:tags r:id="rId3"/>
            </p:custDataLst>
          </p:nvPr>
        </p:nvSpPr>
        <p:spPr>
          <a:xfrm>
            <a:off x="1781176" y="108606"/>
            <a:ext cx="6296024"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 机械加工工艺基础知识认知</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A235DBC3-995F-115B-C2E5-39866E8C8BA7}"/>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024E1F5A-752C-B912-80B5-5F121FAA374A}"/>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8FA9F594-BBBB-4F7E-2DE4-730C0AB64E72}"/>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1FD4FDD6-B595-5AE7-83DC-27D411D00142}"/>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74C97A11-A366-CF3A-3F1C-E78EBE529566}"/>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D0D9249A-23CF-6000-967E-CD36072EFB83}"/>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201D64C6-5F19-0B77-43E7-66FBA9E814D7}"/>
              </a:ext>
            </a:extLst>
          </p:cNvPr>
          <p:cNvSpPr txBox="1"/>
          <p:nvPr/>
        </p:nvSpPr>
        <p:spPr>
          <a:xfrm>
            <a:off x="3048000" y="1859340"/>
            <a:ext cx="6096000" cy="584775"/>
          </a:xfrm>
          <a:prstGeom prst="rect">
            <a:avLst/>
          </a:prstGeom>
          <a:noFill/>
        </p:spPr>
        <p:txBody>
          <a:bodyPr wrap="square">
            <a:spAutoFit/>
          </a:bodyPr>
          <a:lstStyle/>
          <a:p>
            <a:pPr indent="266700" algn="l"/>
            <a:r>
              <a:rPr lang="zh-CN" altLang="en-US" sz="3200" kern="100" dirty="0">
                <a:solidFill>
                  <a:srgbClr val="FF0000"/>
                </a:solidFill>
                <a:effectLst/>
                <a:latin typeface="微软雅黑" panose="020B0503020204020204" pitchFamily="34" charset="-122"/>
                <a:ea typeface="微软雅黑" panose="020B0503020204020204" pitchFamily="34" charset="-122"/>
              </a:rPr>
              <a:t>感谢各位聆听！！！</a:t>
            </a:r>
            <a:endParaRPr lang="zh-CN" altLang="zh-CN" sz="3200" kern="100" dirty="0">
              <a:solidFill>
                <a:srgbClr val="FF0000"/>
              </a:solidFill>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84891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 calcmode="lin" valueType="num">
                                      <p:cBhvr additive="base">
                                        <p:cTn id="26" dur="500" fill="hold"/>
                                        <p:tgtEl>
                                          <p:spTgt spid="22"/>
                                        </p:tgtEl>
                                        <p:attrNameLst>
                                          <p:attrName>ppt_x</p:attrName>
                                        </p:attrNameLst>
                                      </p:cBhvr>
                                      <p:tavLst>
                                        <p:tav tm="0">
                                          <p:val>
                                            <p:strVal val="#ppt_x"/>
                                          </p:val>
                                        </p:tav>
                                        <p:tav tm="100000">
                                          <p:val>
                                            <p:strVal val="#ppt_x"/>
                                          </p:val>
                                        </p:tav>
                                      </p:tavLst>
                                    </p:anim>
                                    <p:anim calcmode="lin" valueType="num">
                                      <p:cBhvr additive="base">
                                        <p:cTn id="27"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FBA798E3-8FD0-C3B3-6A5E-672D9BB9D1EF}"/>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BC19D757-8594-A1AC-28E3-2CC8A4BDCF88}"/>
              </a:ext>
            </a:extLst>
          </p:cNvPr>
          <p:cNvSpPr>
            <a:spLocks noGrp="1"/>
          </p:cNvSpPr>
          <p:nvPr>
            <p:ph type="sldNum" sz="quarter" idx="12"/>
          </p:nvPr>
        </p:nvSpPr>
        <p:spPr/>
        <p:txBody>
          <a:bodyPr/>
          <a:lstStyle/>
          <a:p>
            <a:fld id="{49AE70B2-8BF9-45C0-BB95-33D1B9D3A854}" type="slidenum">
              <a:rPr lang="zh-CN" altLang="en-US" smtClean="0"/>
              <a:t>13</a:t>
            </a:fld>
            <a:endParaRPr lang="zh-CN" altLang="en-US"/>
          </a:p>
        </p:txBody>
      </p:sp>
      <p:sp>
        <p:nvSpPr>
          <p:cNvPr id="4" name="矩形 3">
            <a:extLst>
              <a:ext uri="{FF2B5EF4-FFF2-40B4-BE49-F238E27FC236}">
                <a16:creationId xmlns:a16="http://schemas.microsoft.com/office/drawing/2014/main" id="{CAA56D5C-BC92-7A40-3522-E6369A810EC0}"/>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9F98CF9F-6330-2AE6-F9CB-8A06180CAD68}"/>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D1274976-C008-CBCE-BD34-98286710C230}"/>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16F7C4E3-C7BC-241C-FBA2-CCCDAEEB6F42}"/>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4E09F98F-D494-F3BF-B75E-75DC55E5BE55}"/>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95D46CFA-A50E-54C1-9CC6-3F22F7AF9108}"/>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ADBCDFEF-7FE9-9DCB-7A93-CC0B048726B3}"/>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06AC9C3B-A393-D9F9-AB9E-56198393C462}"/>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7FB57239-FE1D-3B38-7157-54A4C144ECEE}"/>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AE0F8A24-1A93-4624-36D0-5EB43D30424C}"/>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4FA25288-CB58-83BD-5291-9EF60A4CBD70}"/>
              </a:ext>
            </a:extLst>
          </p:cNvPr>
          <p:cNvSpPr txBox="1"/>
          <p:nvPr>
            <p:custDataLst>
              <p:tags r:id="rId3"/>
            </p:custDataLst>
          </p:nvPr>
        </p:nvSpPr>
        <p:spPr>
          <a:xfrm>
            <a:off x="2351190" y="108606"/>
            <a:ext cx="5897378"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热加工工艺基础知识认知</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B2434B7F-14F2-80E4-7D20-45DA2825E086}"/>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8C8FB916-8C27-23DC-99E2-400FBB22A172}"/>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3F3AFDDE-DBDF-B829-EFC1-6F9EFA243453}"/>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D2DA4149-B1B6-460D-C526-E65156C45022}"/>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CB37CD14-38F0-586B-C930-2B245FE676B7}"/>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24AEB056-B9E4-7320-0A73-0CFBACC1FCAC}"/>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515EF668-E78D-4FC4-3364-EA2B9E698589}"/>
              </a:ext>
            </a:extLst>
          </p:cNvPr>
          <p:cNvSpPr txBox="1"/>
          <p:nvPr/>
        </p:nvSpPr>
        <p:spPr>
          <a:xfrm>
            <a:off x="1037012" y="781126"/>
            <a:ext cx="10650252" cy="5833200"/>
          </a:xfrm>
          <a:prstGeom prst="rect">
            <a:avLst/>
          </a:prstGeom>
          <a:noFill/>
        </p:spPr>
        <p:txBody>
          <a:bodyPr wrap="square">
            <a:spAutoFit/>
          </a:bodyPr>
          <a:lstStyle/>
          <a:p>
            <a:pPr indent="266700" algn="l">
              <a:lnSpc>
                <a:spcPct val="150000"/>
              </a:lnSpc>
            </a:pP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4</a:t>
            </a:r>
            <a:r>
              <a:rPr lang="zh-CN" altLang="zh-CN" sz="2800" kern="100" dirty="0">
                <a:effectLst/>
                <a:latin typeface="微软雅黑" panose="020B0503020204020204" pitchFamily="34" charset="-122"/>
                <a:ea typeface="微软雅黑" panose="020B0503020204020204" pitchFamily="34" charset="-122"/>
              </a:rPr>
              <a:t>）离心铸造</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离心铸造是将液态金属浇入高速旋转的铸型内，在离心力作用下充型、凝固后获得铸件的方法。离心铸造的设备是离心铸造机</a:t>
            </a:r>
            <a:r>
              <a:rPr lang="zh-CN" altLang="en-US" sz="2800" kern="100" dirty="0">
                <a:effectLst/>
                <a:latin typeface="微软雅黑" panose="020B0503020204020204" pitchFamily="34" charset="-122"/>
                <a:ea typeface="微软雅黑" panose="020B0503020204020204" pitchFamily="34" charset="-122"/>
              </a:rPr>
              <a:t>。</a:t>
            </a:r>
            <a:endParaRPr lang="en-US" altLang="zh-CN" sz="2800" kern="100" dirty="0">
              <a:effectLst/>
              <a:latin typeface="微软雅黑" panose="020B0503020204020204" pitchFamily="34" charset="-122"/>
              <a:ea typeface="微软雅黑" panose="020B0503020204020204" pitchFamily="34" charset="-122"/>
            </a:endParaRP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离心铸造优点有：铸件组织致密，力学性能好，气孔、夹杂等缺陷少，型芯用量少，浇注系统的金属消耗少。</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离心铸造缺点为：铸件内孔尺寸不精确，非金属夹杂物较多，增加了内孔的加工余量；不宜铸造密度偏析大的合金（如铅青铜）。</a:t>
            </a:r>
            <a:endParaRPr lang="en-US" altLang="zh-CN" sz="2800" kern="100" dirty="0">
              <a:effectLst/>
              <a:latin typeface="微软雅黑" panose="020B0503020204020204" pitchFamily="34" charset="-122"/>
              <a:ea typeface="微软雅黑" panose="020B0503020204020204" pitchFamily="34" charset="-122"/>
            </a:endParaRPr>
          </a:p>
          <a:p>
            <a:pPr indent="266700" algn="l">
              <a:lnSpc>
                <a:spcPct val="150000"/>
              </a:lnSpc>
            </a:pPr>
            <a:r>
              <a:rPr lang="en-US" altLang="zh-CN" sz="2800" kern="100" dirty="0">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离心铸造主要用于生产管、筒类回转体铸件，如铸造铁管、钢辗筒、铜套等回转体铸件。离心铸造以铸铁、铜合金为主。</a:t>
            </a:r>
          </a:p>
        </p:txBody>
      </p:sp>
    </p:spTree>
    <p:extLst>
      <p:ext uri="{BB962C8B-B14F-4D97-AF65-F5344CB8AC3E}">
        <p14:creationId xmlns:p14="http://schemas.microsoft.com/office/powerpoint/2010/main" val="6527423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5C15390E-66C6-F098-161F-2E6A6ABC2871}"/>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73F09DA7-CD88-437C-C233-6AEBC0523576}"/>
              </a:ext>
            </a:extLst>
          </p:cNvPr>
          <p:cNvSpPr>
            <a:spLocks noGrp="1"/>
          </p:cNvSpPr>
          <p:nvPr>
            <p:ph type="sldNum" sz="quarter" idx="12"/>
          </p:nvPr>
        </p:nvSpPr>
        <p:spPr/>
        <p:txBody>
          <a:bodyPr/>
          <a:lstStyle/>
          <a:p>
            <a:fld id="{49AE70B2-8BF9-45C0-BB95-33D1B9D3A854}" type="slidenum">
              <a:rPr lang="zh-CN" altLang="en-US" smtClean="0"/>
              <a:t>14</a:t>
            </a:fld>
            <a:endParaRPr lang="zh-CN" altLang="en-US"/>
          </a:p>
        </p:txBody>
      </p:sp>
      <p:sp>
        <p:nvSpPr>
          <p:cNvPr id="4" name="矩形 3">
            <a:extLst>
              <a:ext uri="{FF2B5EF4-FFF2-40B4-BE49-F238E27FC236}">
                <a16:creationId xmlns:a16="http://schemas.microsoft.com/office/drawing/2014/main" id="{92C22BAC-0372-E2E6-B8B6-64254B38A986}"/>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85B2E468-CB3D-CBF1-9452-075B4AEA9242}"/>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CB0CA437-081E-9F7C-15F3-81F822A2F55A}"/>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C58F3E67-F744-1A95-D1E8-F31F8CBE1314}"/>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AD0706DC-4B5F-4800-A91B-3B621C166E3C}"/>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C2993E3D-A698-C582-3708-68F210B14D8E}"/>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B2965105-7BFA-033B-F30E-E0BC45C16653}"/>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7AECCC33-324B-2C96-A803-BE84DFE85250}"/>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B7B54603-2B75-84D6-6732-07101EE2056F}"/>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AF878A06-A88F-B515-5A04-EBCBA91DB43C}"/>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FCEF386A-7AFB-0AE6-C0CD-566932442389}"/>
              </a:ext>
            </a:extLst>
          </p:cNvPr>
          <p:cNvSpPr txBox="1"/>
          <p:nvPr>
            <p:custDataLst>
              <p:tags r:id="rId3"/>
            </p:custDataLst>
          </p:nvPr>
        </p:nvSpPr>
        <p:spPr>
          <a:xfrm>
            <a:off x="2351190" y="108606"/>
            <a:ext cx="5897378"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热加工工艺基础知识认知</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5F05E067-C8B4-B185-2399-D9D068C50C3D}"/>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53D4DAA8-92B3-28EF-4D31-E102AE562013}"/>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88546FCC-F816-FE18-8DB2-C9DAF903A115}"/>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51E9E2CA-C85F-4B7A-B6AE-30DBE10B4543}"/>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F6F174F9-98A8-C962-5ADE-B2A181A5E0B4}"/>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C821D884-F605-6836-A565-E99BCFFCD1CD}"/>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05397582-5D54-3B92-81C3-F4B4630E5C91}"/>
              </a:ext>
            </a:extLst>
          </p:cNvPr>
          <p:cNvSpPr txBox="1"/>
          <p:nvPr/>
        </p:nvSpPr>
        <p:spPr>
          <a:xfrm>
            <a:off x="1037012" y="1086283"/>
            <a:ext cx="9894074" cy="5186869"/>
          </a:xfrm>
          <a:prstGeom prst="rect">
            <a:avLst/>
          </a:prstGeom>
          <a:noFill/>
        </p:spPr>
        <p:txBody>
          <a:bodyPr wrap="square">
            <a:spAutoFit/>
          </a:bodyPr>
          <a:lstStyle/>
          <a:p>
            <a:pPr marL="266700" algn="l">
              <a:lnSpc>
                <a:spcPct val="150000"/>
              </a:lnSpc>
            </a:pPr>
            <a:r>
              <a:rPr lang="en-US" altLang="zh-CN" sz="2800" kern="100" dirty="0">
                <a:effectLst/>
                <a:latin typeface="微软雅黑" panose="020B0503020204020204" pitchFamily="34" charset="-122"/>
                <a:ea typeface="微软雅黑" panose="020B0503020204020204" pitchFamily="34" charset="-122"/>
              </a:rPr>
              <a:t>4.</a:t>
            </a:r>
            <a:r>
              <a:rPr lang="zh-CN" altLang="zh-CN" sz="2800" kern="100" dirty="0">
                <a:effectLst/>
                <a:latin typeface="微软雅黑" panose="020B0503020204020204" pitchFamily="34" charset="-122"/>
                <a:ea typeface="微软雅黑" panose="020B0503020204020204" pitchFamily="34" charset="-122"/>
              </a:rPr>
              <a:t>铸造的结构工艺性</a:t>
            </a:r>
          </a:p>
          <a:p>
            <a:pPr marL="266700" algn="l">
              <a:lnSpc>
                <a:spcPct val="1500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铸件生产前，必须根据零件结构、技术要求、生产率、生产条件和经济性等因素合理确定铸造工艺。</a:t>
            </a:r>
            <a:endParaRPr lang="en-US" altLang="zh-CN" sz="2800" kern="100" dirty="0">
              <a:effectLst/>
              <a:latin typeface="微软雅黑" panose="020B0503020204020204" pitchFamily="34" charset="-122"/>
              <a:ea typeface="微软雅黑" panose="020B0503020204020204" pitchFamily="34" charset="-122"/>
            </a:endParaRPr>
          </a:p>
          <a:p>
            <a:pPr marL="266700" algn="l">
              <a:lnSpc>
                <a:spcPct val="1500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铸造工艺图应表示铸型分型面、浇冒口系统、浇注位置、型芯结构尺寸、控制凝固措施（冷铁，保温衬板）等。如不铸出孔的尺寸，应根据生产批量、铸件材质、铸件大小及孔所处位置等条件而定，一般不铸出孔的最小直径在</a:t>
            </a:r>
            <a:r>
              <a:rPr lang="en-US" altLang="zh-CN" sz="2800" kern="100" dirty="0">
                <a:effectLst/>
                <a:latin typeface="微软雅黑" panose="020B0503020204020204" pitchFamily="34" charset="-122"/>
                <a:ea typeface="微软雅黑" panose="020B0503020204020204" pitchFamily="34" charset="-122"/>
              </a:rPr>
              <a:t>35mm</a:t>
            </a:r>
            <a:r>
              <a:rPr lang="zh-CN" altLang="zh-CN" sz="2800" kern="100" dirty="0">
                <a:effectLst/>
                <a:latin typeface="微软雅黑" panose="020B0503020204020204" pitchFamily="34" charset="-122"/>
                <a:ea typeface="微软雅黑" panose="020B0503020204020204" pitchFamily="34" charset="-122"/>
              </a:rPr>
              <a:t>以下。</a:t>
            </a:r>
          </a:p>
        </p:txBody>
      </p:sp>
    </p:spTree>
    <p:extLst>
      <p:ext uri="{BB962C8B-B14F-4D97-AF65-F5344CB8AC3E}">
        <p14:creationId xmlns:p14="http://schemas.microsoft.com/office/powerpoint/2010/main" val="18975623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E8515816-FACA-3478-618D-B93DA432D99F}"/>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89037BB7-6CAF-2F0B-4670-29A58F84937B}"/>
              </a:ext>
            </a:extLst>
          </p:cNvPr>
          <p:cNvSpPr>
            <a:spLocks noGrp="1"/>
          </p:cNvSpPr>
          <p:nvPr>
            <p:ph type="sldNum" sz="quarter" idx="12"/>
          </p:nvPr>
        </p:nvSpPr>
        <p:spPr/>
        <p:txBody>
          <a:bodyPr/>
          <a:lstStyle/>
          <a:p>
            <a:fld id="{49AE70B2-8BF9-45C0-BB95-33D1B9D3A854}" type="slidenum">
              <a:rPr lang="zh-CN" altLang="en-US" smtClean="0"/>
              <a:t>15</a:t>
            </a:fld>
            <a:endParaRPr lang="zh-CN" altLang="en-US"/>
          </a:p>
        </p:txBody>
      </p:sp>
      <p:sp>
        <p:nvSpPr>
          <p:cNvPr id="4" name="矩形 3">
            <a:extLst>
              <a:ext uri="{FF2B5EF4-FFF2-40B4-BE49-F238E27FC236}">
                <a16:creationId xmlns:a16="http://schemas.microsoft.com/office/drawing/2014/main" id="{F15817EF-908C-6987-F35F-8A6FEEE74D6C}"/>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71EEF5D6-92A8-D02B-EED4-4A838C55EDEA}"/>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D0F7EE87-BDF1-D95F-CB65-FB411419ADC7}"/>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C40C6680-0626-885B-C059-C861C4D96206}"/>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184E1EBA-1402-BFA1-10C6-FC37BBE8AC0F}"/>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F0FD404B-94A4-B7E3-14CD-335F376B070F}"/>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0BC8FDDB-0B21-5B42-0253-13532E04DBEA}"/>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38DD272C-C663-E795-78C0-730414F13DA2}"/>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CCD8B759-BF15-72DA-A9B9-6C63B94C3384}"/>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FECD5759-31B2-568F-4DA3-E14A2A261A75}"/>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63AAB1BA-81D7-0D17-5390-375D55D0B462}"/>
              </a:ext>
            </a:extLst>
          </p:cNvPr>
          <p:cNvSpPr txBox="1"/>
          <p:nvPr>
            <p:custDataLst>
              <p:tags r:id="rId3"/>
            </p:custDataLst>
          </p:nvPr>
        </p:nvSpPr>
        <p:spPr>
          <a:xfrm>
            <a:off x="2351190" y="108606"/>
            <a:ext cx="5897378"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热加工工艺基础知识认知</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F80CFB48-745B-8C59-0C1A-710D806D2AD5}"/>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B3184B25-AAE0-95D6-DD3C-C1C08A076421}"/>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607440B5-A629-19AA-C437-35EFB25BA335}"/>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F80E01DE-FA61-AE9B-3A7E-54D621CFAE42}"/>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9E437DE9-E00E-DADF-BE02-05DADD8DD295}"/>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2653EE6C-D358-DF08-F0E5-4BC4EF74B477}"/>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11DB17FD-BFCB-599D-CB7B-FBBFC879F5F8}"/>
              </a:ext>
            </a:extLst>
          </p:cNvPr>
          <p:cNvSpPr txBox="1"/>
          <p:nvPr/>
        </p:nvSpPr>
        <p:spPr>
          <a:xfrm>
            <a:off x="770460" y="685127"/>
            <a:ext cx="11039475" cy="2601546"/>
          </a:xfrm>
          <a:prstGeom prst="rect">
            <a:avLst/>
          </a:prstGeom>
          <a:noFill/>
        </p:spPr>
        <p:txBody>
          <a:bodyPr wrap="square">
            <a:spAutoFit/>
          </a:bodyPr>
          <a:lstStyle/>
          <a:p>
            <a:pPr indent="266700" algn="l">
              <a:lnSpc>
                <a:spcPct val="150000"/>
              </a:lnSpc>
            </a:pPr>
            <a:r>
              <a:rPr lang="zh-CN" altLang="zh-CN" sz="2800" kern="100" dirty="0">
                <a:effectLst/>
                <a:latin typeface="微软雅黑" panose="020B0503020204020204" pitchFamily="34" charset="-122"/>
                <a:ea typeface="微软雅黑" panose="020B0503020204020204" pitchFamily="34" charset="-122"/>
              </a:rPr>
              <a:t>二、锻压</a:t>
            </a:r>
          </a:p>
          <a:p>
            <a:pPr algn="l">
              <a:lnSpc>
                <a:spcPct val="1500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金属的塑性成形方法又称锻压，它是指对坯料施加外力，使其产生塑性变形，达到改变尺寸、形状及改善性能，用以制造毛坯或零件的成形加工方法。锻</a:t>
            </a:r>
            <a:r>
              <a:rPr lang="zh-CN" altLang="zh-CN" sz="2800" kern="0" dirty="0">
                <a:solidFill>
                  <a:srgbClr val="000000"/>
                </a:solidFill>
                <a:effectLst/>
                <a:latin typeface="微软雅黑" panose="020B0503020204020204" pitchFamily="34" charset="-122"/>
                <a:ea typeface="微软雅黑" panose="020B0503020204020204" pitchFamily="34" charset="-122"/>
                <a:cs typeface="*Adobe Song Std L-Bold-18150"/>
              </a:rPr>
              <a:t>锻压又是锻造与冲压的总称。 </a:t>
            </a:r>
            <a:endParaRPr lang="zh-CN" altLang="zh-CN" sz="2800" kern="100" dirty="0">
              <a:effectLst/>
              <a:latin typeface="微软雅黑" panose="020B0503020204020204" pitchFamily="34" charset="-122"/>
              <a:ea typeface="微软雅黑" panose="020B0503020204020204" pitchFamily="34" charset="-122"/>
            </a:endParaRPr>
          </a:p>
        </p:txBody>
      </p:sp>
      <p:pic>
        <p:nvPicPr>
          <p:cNvPr id="24" name="图片 23">
            <a:extLst>
              <a:ext uri="{FF2B5EF4-FFF2-40B4-BE49-F238E27FC236}">
                <a16:creationId xmlns:a16="http://schemas.microsoft.com/office/drawing/2014/main" id="{856CE7BB-5D1B-7C53-AB19-60023DB8E20F}"/>
              </a:ext>
            </a:extLst>
          </p:cNvPr>
          <p:cNvPicPr>
            <a:picLocks noChangeAspect="1"/>
          </p:cNvPicPr>
          <p:nvPr/>
        </p:nvPicPr>
        <p:blipFill>
          <a:blip r:embed="rId18"/>
          <a:stretch>
            <a:fillRect/>
          </a:stretch>
        </p:blipFill>
        <p:spPr>
          <a:xfrm>
            <a:off x="3400425" y="3354756"/>
            <a:ext cx="6072859" cy="3311250"/>
          </a:xfrm>
          <a:prstGeom prst="rect">
            <a:avLst/>
          </a:prstGeom>
        </p:spPr>
      </p:pic>
    </p:spTree>
    <p:extLst>
      <p:ext uri="{BB962C8B-B14F-4D97-AF65-F5344CB8AC3E}">
        <p14:creationId xmlns:p14="http://schemas.microsoft.com/office/powerpoint/2010/main" val="3337017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E7152B6A-BCC1-3FE2-1AA0-C8BD4B828BFB}"/>
              </a:ext>
            </a:extLst>
          </p:cNvPr>
          <p:cNvSpPr>
            <a:spLocks noGrp="1"/>
          </p:cNvSpPr>
          <p:nvPr>
            <p:ph type="dt" sz="half" idx="10"/>
          </p:nvPr>
        </p:nvSpPr>
        <p:spPr/>
        <p:txBody>
          <a:bodyPr/>
          <a:lstStyle/>
          <a:p>
            <a:fld id="{39743310-359D-4234-AC33-6185EE3842F1}" type="datetime1">
              <a:rPr lang="zh-CN" altLang="en-US" smtClean="0"/>
              <a:t>2024/9/9</a:t>
            </a:fld>
            <a:endParaRPr lang="zh-CN" altLang="en-US" dirty="0"/>
          </a:p>
        </p:txBody>
      </p:sp>
      <p:sp>
        <p:nvSpPr>
          <p:cNvPr id="3" name="灯片编号占位符 2">
            <a:extLst>
              <a:ext uri="{FF2B5EF4-FFF2-40B4-BE49-F238E27FC236}">
                <a16:creationId xmlns:a16="http://schemas.microsoft.com/office/drawing/2014/main" id="{D0CBB250-92ED-ADE9-CFB9-BECCDC3D21AC}"/>
              </a:ext>
            </a:extLst>
          </p:cNvPr>
          <p:cNvSpPr>
            <a:spLocks noGrp="1"/>
          </p:cNvSpPr>
          <p:nvPr>
            <p:ph type="sldNum" sz="quarter" idx="12"/>
          </p:nvPr>
        </p:nvSpPr>
        <p:spPr/>
        <p:txBody>
          <a:bodyPr/>
          <a:lstStyle/>
          <a:p>
            <a:fld id="{49AE70B2-8BF9-45C0-BB95-33D1B9D3A854}" type="slidenum">
              <a:rPr lang="zh-CN" altLang="en-US" smtClean="0"/>
              <a:t>16</a:t>
            </a:fld>
            <a:endParaRPr lang="zh-CN" altLang="en-US"/>
          </a:p>
        </p:txBody>
      </p:sp>
      <p:sp>
        <p:nvSpPr>
          <p:cNvPr id="4" name="矩形 3">
            <a:extLst>
              <a:ext uri="{FF2B5EF4-FFF2-40B4-BE49-F238E27FC236}">
                <a16:creationId xmlns:a16="http://schemas.microsoft.com/office/drawing/2014/main" id="{9CE35018-CF84-9023-2525-3865DFC9918C}"/>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87EFB7D3-FC36-5909-CECC-7C13153D2F15}"/>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B457C4B9-BF7B-1ADA-97D8-88907104E83C}"/>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F339FCC0-66A4-D2F8-4DBC-1ABBE5294EA1}"/>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CF7F9886-6AA6-3E47-1A1A-F464CF54D214}"/>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BABC011C-C318-C4D0-1DA6-2564E6B704F4}"/>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4BCBCDE0-9962-0EE1-5468-B93A33716636}"/>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92BD789A-0B4E-2EBD-36DE-1AD7C09DCF48}"/>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E27A3720-F8F1-06D2-7288-0958E69D94A6}"/>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6DF85235-23DD-525B-2799-13F40DFA3258}"/>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731DB965-4E07-FAFD-D63B-C615424D33DC}"/>
              </a:ext>
            </a:extLst>
          </p:cNvPr>
          <p:cNvSpPr txBox="1"/>
          <p:nvPr>
            <p:custDataLst>
              <p:tags r:id="rId3"/>
            </p:custDataLst>
          </p:nvPr>
        </p:nvSpPr>
        <p:spPr>
          <a:xfrm>
            <a:off x="2351190" y="108606"/>
            <a:ext cx="5897378"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热加工工艺基础知识认知</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0778BCF6-9BCA-0031-E700-FC697B377D02}"/>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D01340EB-BF04-0605-1B70-FCEAEE552409}"/>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9EF7FAE1-4251-DFF2-0462-CA70CFC2F242}"/>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97C87D81-5880-8BF8-B7DF-A09A970E6759}"/>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4757B52C-0BA1-B31C-C404-F1255C1C7074}"/>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9F1D3383-A580-58E4-BA5E-F56786F364C8}"/>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4C591812-97D7-DA17-153A-00401BFE8B08}"/>
              </a:ext>
            </a:extLst>
          </p:cNvPr>
          <p:cNvSpPr txBox="1"/>
          <p:nvPr/>
        </p:nvSpPr>
        <p:spPr>
          <a:xfrm>
            <a:off x="1407197" y="854437"/>
            <a:ext cx="9786901" cy="954107"/>
          </a:xfrm>
          <a:prstGeom prst="rect">
            <a:avLst/>
          </a:prstGeom>
          <a:noFill/>
        </p:spPr>
        <p:txBody>
          <a:bodyPr wrap="square">
            <a:spAutoFit/>
          </a:bodyPr>
          <a:lstStyle/>
          <a:p>
            <a:pPr indent="266700" algn="l"/>
            <a:r>
              <a:rPr lang="en-US" altLang="zh-CN" sz="2800" kern="100" dirty="0">
                <a:effectLst/>
                <a:latin typeface="微软雅黑" panose="020B0503020204020204" pitchFamily="34" charset="-122"/>
                <a:ea typeface="微软雅黑" panose="020B0503020204020204" pitchFamily="34" charset="-122"/>
              </a:rPr>
              <a:t>1.</a:t>
            </a:r>
            <a:r>
              <a:rPr lang="zh-CN" altLang="zh-CN" sz="2800" kern="100" dirty="0">
                <a:effectLst/>
                <a:latin typeface="微软雅黑" panose="020B0503020204020204" pitchFamily="34" charset="-122"/>
                <a:ea typeface="微软雅黑" panose="020B0503020204020204" pitchFamily="34" charset="-122"/>
              </a:rPr>
              <a:t>金属的塑性变形</a:t>
            </a:r>
            <a:endParaRPr lang="en-US" altLang="zh-CN" sz="2800" kern="100" dirty="0">
              <a:effectLst/>
              <a:latin typeface="微软雅黑" panose="020B0503020204020204" pitchFamily="34" charset="-122"/>
              <a:ea typeface="微软雅黑" panose="020B0503020204020204" pitchFamily="34" charset="-122"/>
            </a:endParaRPr>
          </a:p>
          <a:p>
            <a:pPr indent="266700" algn="l"/>
            <a:r>
              <a:rPr lang="zh-CN" altLang="zh-CN" sz="2800" kern="100" dirty="0">
                <a:effectLst/>
                <a:latin typeface="微软雅黑" panose="020B0503020204020204" pitchFamily="34" charset="-122"/>
                <a:ea typeface="微软雅黑" panose="020B0503020204020204" pitchFamily="34" charset="-122"/>
                <a:cs typeface="Times New Roman" panose="02020603050405020304" pitchFamily="18" charset="0"/>
              </a:rPr>
              <a:t>金属在外力作用下产生的变形可以分为弹性变形和塑性变形。</a:t>
            </a:r>
            <a:endParaRPr lang="zh-CN" altLang="zh-CN" sz="2800" kern="100" dirty="0">
              <a:effectLst/>
              <a:latin typeface="微软雅黑" panose="020B0503020204020204" pitchFamily="34" charset="-122"/>
              <a:ea typeface="微软雅黑" panose="020B0503020204020204" pitchFamily="34" charset="-122"/>
            </a:endParaRPr>
          </a:p>
        </p:txBody>
      </p:sp>
      <p:sp>
        <p:nvSpPr>
          <p:cNvPr id="24" name="文本框 23">
            <a:extLst>
              <a:ext uri="{FF2B5EF4-FFF2-40B4-BE49-F238E27FC236}">
                <a16:creationId xmlns:a16="http://schemas.microsoft.com/office/drawing/2014/main" id="{3A9E9908-D0F0-91F3-983B-E3647561E6C6}"/>
              </a:ext>
            </a:extLst>
          </p:cNvPr>
          <p:cNvSpPr txBox="1"/>
          <p:nvPr/>
        </p:nvSpPr>
        <p:spPr>
          <a:xfrm>
            <a:off x="1326346" y="1915851"/>
            <a:ext cx="9948601" cy="3754874"/>
          </a:xfrm>
          <a:prstGeom prst="rect">
            <a:avLst/>
          </a:prstGeom>
          <a:noFill/>
        </p:spPr>
        <p:txBody>
          <a:bodyPr wrap="square">
            <a:spAutoFit/>
          </a:bodyPr>
          <a:lstStyle/>
          <a:p>
            <a:pPr indent="266700" algn="l">
              <a:lnSpc>
                <a:spcPct val="150000"/>
              </a:lnSpc>
            </a:pP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1</a:t>
            </a:r>
            <a:r>
              <a:rPr lang="zh-CN" altLang="zh-CN" sz="2800" kern="100" dirty="0">
                <a:effectLst/>
                <a:latin typeface="微软雅黑" panose="020B0503020204020204" pitchFamily="34" charset="-122"/>
                <a:ea typeface="微软雅黑" panose="020B0503020204020204" pitchFamily="34" charset="-122"/>
              </a:rPr>
              <a:t>）单晶体的塑性变形</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1)</a:t>
            </a:r>
            <a:r>
              <a:rPr lang="zh-CN" altLang="zh-CN" sz="2800" kern="100" dirty="0">
                <a:effectLst/>
                <a:latin typeface="微软雅黑" panose="020B0503020204020204" pitchFamily="34" charset="-122"/>
                <a:ea typeface="微软雅黑" panose="020B0503020204020204" pitchFamily="34" charset="-122"/>
              </a:rPr>
              <a:t>滑移变形。滑移是晶体的两部分之间沿一定晶面（滑移面）上的一定方向（滑移方向）发生的相对滑动。</a:t>
            </a:r>
            <a:endParaRPr lang="en-US" altLang="zh-CN" sz="2800" kern="100" dirty="0">
              <a:effectLst/>
              <a:latin typeface="微软雅黑" panose="020B0503020204020204" pitchFamily="34" charset="-122"/>
              <a:ea typeface="微软雅黑" panose="020B0503020204020204" pitchFamily="34" charset="-122"/>
            </a:endParaRPr>
          </a:p>
          <a:p>
            <a:pPr indent="266700">
              <a:lnSpc>
                <a:spcPct val="150000"/>
              </a:lnSpc>
            </a:pPr>
            <a:r>
              <a:rPr lang="en-US" altLang="zh-CN" sz="2800" kern="100" dirty="0">
                <a:effectLst/>
                <a:latin typeface="微软雅黑" panose="020B0503020204020204" pitchFamily="34" charset="-122"/>
                <a:ea typeface="微软雅黑" panose="020B0503020204020204" pitchFamily="34" charset="-122"/>
              </a:rPr>
              <a:t>    2)</a:t>
            </a:r>
            <a:r>
              <a:rPr lang="zh-CN" altLang="zh-CN" sz="2800" kern="100" dirty="0">
                <a:effectLst/>
                <a:latin typeface="微软雅黑" panose="020B0503020204020204" pitchFamily="34" charset="-122"/>
                <a:ea typeface="微软雅黑" panose="020B0503020204020204" pitchFamily="34" charset="-122"/>
              </a:rPr>
              <a:t>栾生变形</a:t>
            </a:r>
            <a:r>
              <a:rPr lang="zh-CN" altLang="en-US" sz="2800" kern="100" dirty="0">
                <a:effectLst/>
                <a:latin typeface="微软雅黑" panose="020B0503020204020204" pitchFamily="34" charset="-122"/>
                <a:ea typeface="微软雅黑" panose="020B0503020204020204" pitchFamily="34" charset="-122"/>
              </a:rPr>
              <a:t>。</a:t>
            </a:r>
            <a:r>
              <a:rPr lang="zh-CN" altLang="zh-CN" sz="2800" kern="100" dirty="0">
                <a:effectLst/>
                <a:latin typeface="微软雅黑" panose="020B0503020204020204" pitchFamily="34" charset="-122"/>
                <a:ea typeface="微软雅黑" panose="020B0503020204020204" pitchFamily="34" charset="-122"/>
                <a:cs typeface="Times New Roman" panose="02020603050405020304" pitchFamily="18" charset="0"/>
              </a:rPr>
              <a:t>栾生</a:t>
            </a:r>
            <a:r>
              <a:rPr lang="zh-CN" altLang="en-US" sz="2800" kern="100" dirty="0">
                <a:effectLst/>
                <a:latin typeface="微软雅黑" panose="020B0503020204020204" pitchFamily="34" charset="-122"/>
                <a:ea typeface="微软雅黑" panose="020B0503020204020204" pitchFamily="34" charset="-122"/>
                <a:cs typeface="Times New Roman" panose="02020603050405020304" pitchFamily="18" charset="0"/>
              </a:rPr>
              <a:t>变形</a:t>
            </a:r>
            <a:r>
              <a:rPr lang="zh-CN" altLang="zh-CN" sz="2800" kern="100" dirty="0">
                <a:effectLst/>
                <a:latin typeface="微软雅黑" panose="020B0503020204020204" pitchFamily="34" charset="-122"/>
                <a:ea typeface="微软雅黑" panose="020B0503020204020204" pitchFamily="34" charset="-122"/>
                <a:cs typeface="Times New Roman" panose="02020603050405020304" pitchFamily="18" charset="0"/>
              </a:rPr>
              <a:t>是在切应力作用下，晶体的一部分沿一定晶面和晶向逐层移动，相对于另一部分产生切变位移。</a:t>
            </a:r>
            <a:endParaRPr lang="zh-CN" altLang="en-US" sz="2800" dirty="0">
              <a:latin typeface="微软雅黑" panose="020B0503020204020204" pitchFamily="34" charset="-122"/>
              <a:ea typeface="微软雅黑" panose="020B0503020204020204" pitchFamily="34" charset="-122"/>
            </a:endParaRPr>
          </a:p>
          <a:p>
            <a:pPr indent="266700" algn="l"/>
            <a:endParaRPr lang="zh-CN" altLang="zh-CN" sz="2800" kern="100" dirty="0">
              <a:effectLst/>
              <a:latin typeface="微软雅黑" panose="020B0503020204020204" pitchFamily="34" charset="-122"/>
              <a:ea typeface="微软雅黑" panose="020B0503020204020204" pitchFamily="34" charset="-122"/>
            </a:endParaRPr>
          </a:p>
        </p:txBody>
      </p:sp>
      <p:sp>
        <p:nvSpPr>
          <p:cNvPr id="28" name="文本框 27">
            <a:extLst>
              <a:ext uri="{FF2B5EF4-FFF2-40B4-BE49-F238E27FC236}">
                <a16:creationId xmlns:a16="http://schemas.microsoft.com/office/drawing/2014/main" id="{47A8B537-5CA3-4697-7B3E-09ABFB8B7452}"/>
              </a:ext>
            </a:extLst>
          </p:cNvPr>
          <p:cNvSpPr txBox="1"/>
          <p:nvPr/>
        </p:nvSpPr>
        <p:spPr>
          <a:xfrm>
            <a:off x="1376624" y="5464141"/>
            <a:ext cx="6096000" cy="523220"/>
          </a:xfrm>
          <a:prstGeom prst="rect">
            <a:avLst/>
          </a:prstGeom>
          <a:noFill/>
        </p:spPr>
        <p:txBody>
          <a:bodyPr wrap="square">
            <a:spAutoFit/>
          </a:bodyPr>
          <a:lstStyle/>
          <a:p>
            <a:pPr indent="266700" algn="l"/>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2</a:t>
            </a:r>
            <a:r>
              <a:rPr lang="zh-CN" altLang="zh-CN" sz="2800" kern="100" dirty="0">
                <a:effectLst/>
                <a:latin typeface="微软雅黑" panose="020B0503020204020204" pitchFamily="34" charset="-122"/>
                <a:ea typeface="微软雅黑" panose="020B0503020204020204" pitchFamily="34" charset="-122"/>
              </a:rPr>
              <a:t>）多晶体的塑性变形</a:t>
            </a:r>
          </a:p>
        </p:txBody>
      </p:sp>
    </p:spTree>
    <p:extLst>
      <p:ext uri="{BB962C8B-B14F-4D97-AF65-F5344CB8AC3E}">
        <p14:creationId xmlns:p14="http://schemas.microsoft.com/office/powerpoint/2010/main" val="38806340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wipe(down)">
                                      <p:cBhvr>
                                        <p:cTn id="29" dur="500"/>
                                        <p:tgtEl>
                                          <p:spTgt spid="24"/>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wipe(down)">
                                      <p:cBhvr>
                                        <p:cTn id="3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P spid="24" grpId="0"/>
      <p:bldP spid="2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86EB03AF-9FE9-1B5B-8335-95B532478858}"/>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288AD6BD-318C-D481-976F-EA95F64FD92C}"/>
              </a:ext>
            </a:extLst>
          </p:cNvPr>
          <p:cNvSpPr>
            <a:spLocks noGrp="1"/>
          </p:cNvSpPr>
          <p:nvPr>
            <p:ph type="sldNum" sz="quarter" idx="12"/>
          </p:nvPr>
        </p:nvSpPr>
        <p:spPr/>
        <p:txBody>
          <a:bodyPr/>
          <a:lstStyle/>
          <a:p>
            <a:fld id="{49AE70B2-8BF9-45C0-BB95-33D1B9D3A854}" type="slidenum">
              <a:rPr lang="zh-CN" altLang="en-US" smtClean="0"/>
              <a:t>17</a:t>
            </a:fld>
            <a:endParaRPr lang="zh-CN" altLang="en-US"/>
          </a:p>
        </p:txBody>
      </p:sp>
      <p:sp>
        <p:nvSpPr>
          <p:cNvPr id="4" name="矩形 3">
            <a:extLst>
              <a:ext uri="{FF2B5EF4-FFF2-40B4-BE49-F238E27FC236}">
                <a16:creationId xmlns:a16="http://schemas.microsoft.com/office/drawing/2014/main" id="{F10DD920-E07C-5D16-77CA-53F79FB42668}"/>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750FB1A6-4935-68D4-D3FB-17935D0AABFC}"/>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9F133F02-8A64-9956-4A93-20B89DDBE6AA}"/>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01354C9A-9C3F-F6FB-BE6D-F6063811EBB0}"/>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3B78F1D8-A4BE-1B9B-80AA-D53CFE4FA056}"/>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211C1092-5470-54F9-7D0E-CC4E6F868BE1}"/>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62A48862-4A14-3D79-B403-0977209A46FF}"/>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D33D0E72-F058-D502-E93E-4F7EAE23ADCE}"/>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E17021F6-3CCE-4DB8-B46A-87769672E401}"/>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D211B4EC-BBD6-73C7-1439-E9BA5B05437D}"/>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FA5BCC38-5BE1-B4B6-3F66-C297D11AA776}"/>
              </a:ext>
            </a:extLst>
          </p:cNvPr>
          <p:cNvSpPr txBox="1"/>
          <p:nvPr>
            <p:custDataLst>
              <p:tags r:id="rId3"/>
            </p:custDataLst>
          </p:nvPr>
        </p:nvSpPr>
        <p:spPr>
          <a:xfrm>
            <a:off x="2351190" y="108606"/>
            <a:ext cx="5897378"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热加工工艺基础知识认知</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93903855-84B2-CA21-5E37-8A8BD21D3EBC}"/>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EEBB1EA4-E16F-AD41-2E53-B396023E7F3D}"/>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F7D9E729-2B10-2259-2448-CA201D9DDAF5}"/>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C2D771F6-D88D-23BE-A45B-A35B091B1756}"/>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28ED401F-FEB5-D2D9-1C7F-17A70F99845E}"/>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F5FCBF23-7521-2477-D5ED-23D07F24EB72}"/>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C461507D-26F0-2E23-0DA0-F7FBB1E49924}"/>
              </a:ext>
            </a:extLst>
          </p:cNvPr>
          <p:cNvSpPr txBox="1"/>
          <p:nvPr/>
        </p:nvSpPr>
        <p:spPr>
          <a:xfrm>
            <a:off x="1407197" y="1002827"/>
            <a:ext cx="9239250" cy="4540538"/>
          </a:xfrm>
          <a:prstGeom prst="rect">
            <a:avLst/>
          </a:prstGeom>
          <a:noFill/>
        </p:spPr>
        <p:txBody>
          <a:bodyPr wrap="square">
            <a:spAutoFit/>
          </a:bodyPr>
          <a:lstStyle/>
          <a:p>
            <a:pPr indent="266700" algn="l">
              <a:lnSpc>
                <a:spcPct val="150000"/>
              </a:lnSpc>
            </a:pP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3</a:t>
            </a:r>
            <a:r>
              <a:rPr lang="zh-CN" altLang="zh-CN" sz="2800" kern="100" dirty="0">
                <a:effectLst/>
                <a:latin typeface="微软雅黑" panose="020B0503020204020204" pitchFamily="34" charset="-122"/>
                <a:ea typeface="微软雅黑" panose="020B0503020204020204" pitchFamily="34" charset="-122"/>
              </a:rPr>
              <a:t>）塑性变形对金属组织和性能的影晌</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a:t>
            </a:r>
            <a:r>
              <a:rPr lang="en-US" altLang="zh-CN" sz="2800" kern="100" dirty="0">
                <a:solidFill>
                  <a:srgbClr val="FF0000"/>
                </a:solidFill>
                <a:effectLst/>
                <a:latin typeface="微软雅黑" panose="020B0503020204020204" pitchFamily="34" charset="-122"/>
                <a:ea typeface="微软雅黑" panose="020B0503020204020204" pitchFamily="34" charset="-122"/>
              </a:rPr>
              <a:t>1)</a:t>
            </a:r>
            <a:r>
              <a:rPr lang="zh-CN" altLang="zh-CN" sz="2800" kern="100" dirty="0">
                <a:solidFill>
                  <a:srgbClr val="FF0000"/>
                </a:solidFill>
                <a:effectLst/>
                <a:latin typeface="微软雅黑" panose="020B0503020204020204" pitchFamily="34" charset="-122"/>
                <a:ea typeface="微软雅黑" panose="020B0503020204020204" pitchFamily="34" charset="-122"/>
              </a:rPr>
              <a:t>塑性变形对金属组织的影响。</a:t>
            </a:r>
            <a:r>
              <a:rPr lang="zh-CN" altLang="zh-CN" sz="2800" kern="100" dirty="0">
                <a:effectLst/>
                <a:latin typeface="微软雅黑" panose="020B0503020204020204" pitchFamily="34" charset="-122"/>
                <a:ea typeface="微软雅黑" panose="020B0503020204020204" pitchFamily="34" charset="-122"/>
              </a:rPr>
              <a:t>塑性变形使晶粒沿变形方向伸长和晶粒破碎。</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a:t>
            </a:r>
            <a:r>
              <a:rPr lang="en-US" altLang="zh-CN" sz="2800" kern="100" dirty="0">
                <a:solidFill>
                  <a:srgbClr val="FF0000"/>
                </a:solidFill>
                <a:effectLst/>
                <a:latin typeface="微软雅黑" panose="020B0503020204020204" pitchFamily="34" charset="-122"/>
                <a:ea typeface="微软雅黑" panose="020B0503020204020204" pitchFamily="34" charset="-122"/>
              </a:rPr>
              <a:t>2</a:t>
            </a:r>
            <a:r>
              <a:rPr lang="zh-CN" altLang="zh-CN" sz="2800" kern="100" dirty="0">
                <a:solidFill>
                  <a:srgbClr val="FF0000"/>
                </a:solidFill>
                <a:effectLst/>
                <a:latin typeface="微软雅黑" panose="020B0503020204020204" pitchFamily="34" charset="-122"/>
                <a:ea typeface="微软雅黑" panose="020B0503020204020204" pitchFamily="34" charset="-122"/>
              </a:rPr>
              <a:t>）塑性变形对金属力学性能的影响。</a:t>
            </a:r>
            <a:r>
              <a:rPr lang="zh-CN" altLang="zh-CN" sz="2800" kern="100" dirty="0">
                <a:effectLst/>
                <a:latin typeface="微软雅黑" panose="020B0503020204020204" pitchFamily="34" charset="-122"/>
                <a:ea typeface="微软雅黑" panose="020B0503020204020204" pitchFamily="34" charset="-122"/>
              </a:rPr>
              <a:t>塑性变形除使金属产生各向异性外，还使晶粒中产生晶格畸变，位错密度增高，位错运动困难，从而导致强度、硬度增高（内应力也增大），塑性和韧性降低，这种现象称为</a:t>
            </a:r>
            <a:r>
              <a:rPr lang="zh-CN" altLang="zh-CN" sz="2800" kern="100" dirty="0">
                <a:solidFill>
                  <a:srgbClr val="FF0000"/>
                </a:solidFill>
                <a:effectLst/>
                <a:latin typeface="微软雅黑" panose="020B0503020204020204" pitchFamily="34" charset="-122"/>
                <a:ea typeface="微软雅黑" panose="020B0503020204020204" pitchFamily="34" charset="-122"/>
              </a:rPr>
              <a:t>加工硬化</a:t>
            </a:r>
            <a:r>
              <a:rPr lang="zh-CN" altLang="zh-CN" sz="2800" kern="100" dirty="0">
                <a:effectLst/>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val="1448514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5859714C-DD5C-A88D-A87A-A1E0B39D85CA}"/>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AFDC36B8-8F4B-DF1C-0868-E02774D13CC3}"/>
              </a:ext>
            </a:extLst>
          </p:cNvPr>
          <p:cNvSpPr>
            <a:spLocks noGrp="1"/>
          </p:cNvSpPr>
          <p:nvPr>
            <p:ph type="sldNum" sz="quarter" idx="12"/>
          </p:nvPr>
        </p:nvSpPr>
        <p:spPr/>
        <p:txBody>
          <a:bodyPr/>
          <a:lstStyle/>
          <a:p>
            <a:fld id="{49AE70B2-8BF9-45C0-BB95-33D1B9D3A854}" type="slidenum">
              <a:rPr lang="zh-CN" altLang="en-US" smtClean="0"/>
              <a:t>18</a:t>
            </a:fld>
            <a:endParaRPr lang="zh-CN" altLang="en-US"/>
          </a:p>
        </p:txBody>
      </p:sp>
      <p:sp>
        <p:nvSpPr>
          <p:cNvPr id="4" name="矩形 3">
            <a:extLst>
              <a:ext uri="{FF2B5EF4-FFF2-40B4-BE49-F238E27FC236}">
                <a16:creationId xmlns:a16="http://schemas.microsoft.com/office/drawing/2014/main" id="{83DA3DB4-4F63-F8C1-0FFC-657FD7D08DF4}"/>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6762E43A-B38C-C7D7-C16C-B1622B75F0F6}"/>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56C91DD2-CD40-49F6-98B2-6BABBF26760C}"/>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DC83D3EF-70AF-EE7C-B702-0F03EDAEB747}"/>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4596922B-9A17-4E19-C3E9-5FE9AC68DBC2}"/>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176E3187-C515-4F19-FB30-A072FAE4DC81}"/>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C7ECCCD3-80A5-9163-DD9A-99F007C421CA}"/>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21EFC2C6-FD51-E20F-F636-770E93E0A6F5}"/>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8295DE25-1E38-2E2A-A7CF-CA52083EE700}"/>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1808E50F-CF6F-85D8-4368-30B4B3B0FC4A}"/>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9068DB28-B044-905C-7005-1AB8E25A4EDF}"/>
              </a:ext>
            </a:extLst>
          </p:cNvPr>
          <p:cNvSpPr txBox="1"/>
          <p:nvPr>
            <p:custDataLst>
              <p:tags r:id="rId3"/>
            </p:custDataLst>
          </p:nvPr>
        </p:nvSpPr>
        <p:spPr>
          <a:xfrm>
            <a:off x="2351190" y="108606"/>
            <a:ext cx="5897378"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热加工工艺基础知识认知</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A123C9A9-4310-CD61-E83B-FDA8A88A4539}"/>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D30B45B7-3BB2-CCBA-B80B-B388D23CA419}"/>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6363A654-0F4A-D6A3-0D76-13779D237006}"/>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C5EB9209-F887-2B8D-801B-A6586B127EB3}"/>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7DCDE55C-0E3F-E061-9524-ED9F7F3388D4}"/>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83E12D5E-D71E-5E53-6850-1F3715675ECD}"/>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8A0E8D95-717B-637B-8143-6915B5848FB4}"/>
              </a:ext>
            </a:extLst>
          </p:cNvPr>
          <p:cNvSpPr txBox="1"/>
          <p:nvPr/>
        </p:nvSpPr>
        <p:spPr>
          <a:xfrm>
            <a:off x="962025" y="1222441"/>
            <a:ext cx="10420349" cy="5186869"/>
          </a:xfrm>
          <a:prstGeom prst="rect">
            <a:avLst/>
          </a:prstGeom>
          <a:noFill/>
        </p:spPr>
        <p:txBody>
          <a:bodyPr wrap="square">
            <a:spAutoFit/>
          </a:bodyPr>
          <a:lstStyle/>
          <a:p>
            <a:pPr lvl="0" algn="l">
              <a:lnSpc>
                <a:spcPct val="150000"/>
              </a:lnSpc>
            </a:pPr>
            <a:r>
              <a:rPr lang="zh-CN" altLang="en-US" sz="2800" kern="100" dirty="0">
                <a:effectLst/>
                <a:latin typeface="微软雅黑" panose="020B0503020204020204" pitchFamily="34" charset="-122"/>
                <a:ea typeface="微软雅黑" panose="020B0503020204020204" pitchFamily="34" charset="-122"/>
              </a:rPr>
              <a:t>    （</a:t>
            </a:r>
            <a:r>
              <a:rPr lang="en-US" altLang="zh-CN" sz="2800" kern="100" dirty="0">
                <a:effectLst/>
                <a:latin typeface="微软雅黑" panose="020B0503020204020204" pitchFamily="34" charset="-122"/>
                <a:ea typeface="微软雅黑" panose="020B0503020204020204" pitchFamily="34" charset="-122"/>
              </a:rPr>
              <a:t>4</a:t>
            </a:r>
            <a:r>
              <a:rPr lang="zh-CN" altLang="en-US" sz="2800" kern="100" dirty="0">
                <a:effectLst/>
                <a:latin typeface="微软雅黑" panose="020B0503020204020204" pitchFamily="34" charset="-122"/>
                <a:ea typeface="微软雅黑" panose="020B0503020204020204" pitchFamily="34" charset="-122"/>
              </a:rPr>
              <a:t>）</a:t>
            </a:r>
            <a:r>
              <a:rPr lang="zh-CN" altLang="zh-CN" sz="2800" kern="100" dirty="0">
                <a:effectLst/>
                <a:latin typeface="微软雅黑" panose="020B0503020204020204" pitchFamily="34" charset="-122"/>
                <a:ea typeface="微软雅黑" panose="020B0503020204020204" pitchFamily="34" charset="-122"/>
              </a:rPr>
              <a:t>回复与再结晶</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1)</a:t>
            </a:r>
            <a:r>
              <a:rPr lang="zh-CN" altLang="zh-CN" sz="2800" kern="100" dirty="0">
                <a:effectLst/>
                <a:latin typeface="微软雅黑" panose="020B0503020204020204" pitchFamily="34" charset="-122"/>
                <a:ea typeface="微软雅黑" panose="020B0503020204020204" pitchFamily="34" charset="-122"/>
              </a:rPr>
              <a:t>回复。回复是冷塑变形后的金属在加热温度不高时发生组织及性能变化的过程。</a:t>
            </a:r>
            <a:endParaRPr lang="en-US" altLang="zh-CN" sz="2800" kern="100" dirty="0">
              <a:effectLst/>
              <a:latin typeface="微软雅黑" panose="020B0503020204020204" pitchFamily="34" charset="-122"/>
              <a:ea typeface="微软雅黑" panose="020B0503020204020204" pitchFamily="34" charset="-122"/>
            </a:endParaRP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2)</a:t>
            </a:r>
            <a:r>
              <a:rPr lang="zh-CN" altLang="zh-CN" sz="2800" kern="100" dirty="0">
                <a:effectLst/>
                <a:latin typeface="微软雅黑" panose="020B0503020204020204" pitchFamily="34" charset="-122"/>
                <a:ea typeface="微软雅黑" panose="020B0503020204020204" pitchFamily="34" charset="-122"/>
              </a:rPr>
              <a:t>再结晶。再结晶是冷塑变形后的金属在加热温度较高时，通过新晶核的生成和长大，由畸变晶粒变为等轴晶粒的过程。</a:t>
            </a:r>
            <a:endParaRPr lang="en-US" altLang="zh-CN" sz="2800" kern="100" dirty="0">
              <a:latin typeface="微软雅黑" panose="020B0503020204020204" pitchFamily="34" charset="-122"/>
              <a:ea typeface="微软雅黑" panose="020B0503020204020204" pitchFamily="34" charset="-122"/>
            </a:endParaRPr>
          </a:p>
          <a:p>
            <a:pPr indent="266700" algn="l">
              <a:lnSpc>
                <a:spcPct val="150000"/>
              </a:lnSpc>
            </a:pPr>
            <a:r>
              <a:rPr lang="zh-CN" altLang="en-US" sz="2800" kern="100" dirty="0">
                <a:effectLst/>
                <a:latin typeface="微软雅黑" panose="020B0503020204020204" pitchFamily="34" charset="-122"/>
                <a:ea typeface="微软雅黑" panose="020B0503020204020204" pitchFamily="34" charset="-122"/>
              </a:rPr>
              <a:t>  （</a:t>
            </a:r>
            <a:r>
              <a:rPr lang="en-US" altLang="zh-CN" sz="2800" kern="100" dirty="0">
                <a:effectLst/>
                <a:latin typeface="微软雅黑" panose="020B0503020204020204" pitchFamily="34" charset="-122"/>
                <a:ea typeface="微软雅黑" panose="020B0503020204020204" pitchFamily="34" charset="-122"/>
              </a:rPr>
              <a:t>5</a:t>
            </a:r>
            <a:r>
              <a:rPr lang="zh-CN" altLang="en-US" sz="2800" kern="100" dirty="0">
                <a:effectLst/>
                <a:latin typeface="微软雅黑" panose="020B0503020204020204" pitchFamily="34" charset="-122"/>
                <a:ea typeface="微软雅黑" panose="020B0503020204020204" pitchFamily="34" charset="-122"/>
              </a:rPr>
              <a:t>）</a:t>
            </a:r>
            <a:r>
              <a:rPr lang="zh-CN" altLang="zh-CN" sz="2800" kern="100" dirty="0">
                <a:effectLst/>
                <a:latin typeface="微软雅黑" panose="020B0503020204020204" pitchFamily="34" charset="-122"/>
                <a:ea typeface="微软雅黑" panose="020B0503020204020204" pitchFamily="34" charset="-122"/>
              </a:rPr>
              <a:t>金属的热变形加工和冷变形加工</a:t>
            </a:r>
          </a:p>
          <a:p>
            <a:pPr>
              <a:lnSpc>
                <a:spcPct val="150000"/>
              </a:lnSpc>
            </a:pPr>
            <a:r>
              <a:rPr lang="en-US" altLang="zh-CN" sz="2800" kern="100" dirty="0">
                <a:effectLst/>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2800" kern="100" dirty="0">
                <a:effectLst/>
                <a:latin typeface="微软雅黑" panose="020B0503020204020204" pitchFamily="34" charset="-122"/>
                <a:ea typeface="微软雅黑" panose="020B0503020204020204" pitchFamily="34" charset="-122"/>
                <a:cs typeface="Times New Roman" panose="02020603050405020304" pitchFamily="18" charset="0"/>
              </a:rPr>
              <a:t>金属在再结晶温度以上的加工称为热变形加工，而在再结晶温度以下的加工称为冷变形加工。</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731311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D36E4DA9-C01D-1219-DD6F-EE7FF6331576}"/>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31DDE047-B340-D58E-A9C2-9B697A47C326}"/>
              </a:ext>
            </a:extLst>
          </p:cNvPr>
          <p:cNvSpPr>
            <a:spLocks noGrp="1"/>
          </p:cNvSpPr>
          <p:nvPr>
            <p:ph type="sldNum" sz="quarter" idx="12"/>
          </p:nvPr>
        </p:nvSpPr>
        <p:spPr/>
        <p:txBody>
          <a:bodyPr/>
          <a:lstStyle/>
          <a:p>
            <a:fld id="{49AE70B2-8BF9-45C0-BB95-33D1B9D3A854}" type="slidenum">
              <a:rPr lang="zh-CN" altLang="en-US" smtClean="0"/>
              <a:t>19</a:t>
            </a:fld>
            <a:endParaRPr lang="zh-CN" altLang="en-US"/>
          </a:p>
        </p:txBody>
      </p:sp>
      <p:sp>
        <p:nvSpPr>
          <p:cNvPr id="4" name="矩形 3">
            <a:extLst>
              <a:ext uri="{FF2B5EF4-FFF2-40B4-BE49-F238E27FC236}">
                <a16:creationId xmlns:a16="http://schemas.microsoft.com/office/drawing/2014/main" id="{FF0EF5FB-4885-DC2F-1B0B-DEBEB500969A}"/>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8852DC9E-AF7A-1869-FB2A-41970B3D2D84}"/>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40EAA7C8-70CC-4AC7-D048-6C29E96EE627}"/>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B463F819-570E-C107-F973-C951992559EB}"/>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62B4C716-460B-390F-0B4E-B7EBBB90A528}"/>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2E18AC0E-B426-D8B6-C5E3-EDCF35308BF1}"/>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7EE163B8-B124-0001-C955-2AE2F58BC3CB}"/>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739DBF7F-A74B-0C7D-1CBD-7773934035FD}"/>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D71C0CAC-3E6E-52D1-F56A-F5D1D3EA3FAB}"/>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904FC9AC-9B4F-47EB-20DB-400CAB16052C}"/>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FDB154DC-CA48-1303-99CC-C2BF4A02D7B7}"/>
              </a:ext>
            </a:extLst>
          </p:cNvPr>
          <p:cNvSpPr txBox="1"/>
          <p:nvPr>
            <p:custDataLst>
              <p:tags r:id="rId3"/>
            </p:custDataLst>
          </p:nvPr>
        </p:nvSpPr>
        <p:spPr>
          <a:xfrm>
            <a:off x="2351190" y="108606"/>
            <a:ext cx="5897378"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热加工工艺基础知识认知</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95B71A7E-62FB-F02E-35C8-E5B337E9596D}"/>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1E7F8755-61DE-F7F1-2037-BFE7D3A61A7F}"/>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732C2CAB-656C-72D5-D204-CC4AF023CF83}"/>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29584B7D-AA41-861D-3BD3-4A0B02AFC44A}"/>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8D44A3EE-ACFA-A675-DF27-680D8862B67B}"/>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83E24A1A-4549-16BD-75BB-D9947A0DA62D}"/>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6205082E-A1BF-DC7F-6FB8-6AD34D8BDE8A}"/>
              </a:ext>
            </a:extLst>
          </p:cNvPr>
          <p:cNvSpPr txBox="1"/>
          <p:nvPr/>
        </p:nvSpPr>
        <p:spPr>
          <a:xfrm>
            <a:off x="1181037" y="1408852"/>
            <a:ext cx="10396563" cy="3247877"/>
          </a:xfrm>
          <a:prstGeom prst="rect">
            <a:avLst/>
          </a:prstGeom>
          <a:noFill/>
        </p:spPr>
        <p:txBody>
          <a:bodyPr wrap="square">
            <a:spAutoFit/>
          </a:bodyPr>
          <a:lstStyle/>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2.</a:t>
            </a:r>
            <a:r>
              <a:rPr lang="zh-CN" altLang="zh-CN" sz="2800" kern="100" dirty="0">
                <a:effectLst/>
                <a:latin typeface="微软雅黑" panose="020B0503020204020204" pitchFamily="34" charset="-122"/>
                <a:ea typeface="微软雅黑" panose="020B0503020204020204" pitchFamily="34" charset="-122"/>
              </a:rPr>
              <a:t>锻造</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用锤或压力机使金属材料在热态下发生塑性变形的过程，称为锻造。锻造俗称</a:t>
            </a:r>
            <a:r>
              <a:rPr lang="en-US" altLang="zh-CN" sz="2800" kern="100" dirty="0">
                <a:effectLst/>
                <a:latin typeface="微软雅黑" panose="020B0503020204020204" pitchFamily="34" charset="-122"/>
                <a:ea typeface="微软雅黑" panose="020B0503020204020204" pitchFamily="34" charset="-122"/>
              </a:rPr>
              <a:t>“</a:t>
            </a:r>
            <a:r>
              <a:rPr lang="zh-CN" altLang="zh-CN" sz="2800" kern="100" dirty="0">
                <a:effectLst/>
                <a:latin typeface="微软雅黑" panose="020B0503020204020204" pitchFamily="34" charset="-122"/>
                <a:ea typeface="微软雅黑" panose="020B0503020204020204" pitchFamily="34" charset="-122"/>
              </a:rPr>
              <a:t>打铁＂，它能加工各种不同形状和大小的零件。锻造生产的过程主要包括</a:t>
            </a:r>
            <a:r>
              <a:rPr lang="zh-CN" altLang="zh-CN" sz="2800" kern="100" dirty="0">
                <a:solidFill>
                  <a:srgbClr val="FF0000"/>
                </a:solidFill>
                <a:effectLst/>
                <a:latin typeface="微软雅黑" panose="020B0503020204020204" pitchFamily="34" charset="-122"/>
                <a:ea typeface="微软雅黑" panose="020B0503020204020204" pitchFamily="34" charset="-122"/>
              </a:rPr>
              <a:t>下料、加热、锻造成形、冷却和热处理</a:t>
            </a:r>
            <a:r>
              <a:rPr lang="zh-CN" altLang="zh-CN" sz="2800" kern="100" dirty="0">
                <a:effectLst/>
                <a:latin typeface="微软雅黑" panose="020B0503020204020204" pitchFamily="34" charset="-122"/>
                <a:ea typeface="微软雅黑" panose="020B0503020204020204" pitchFamily="34" charset="-122"/>
              </a:rPr>
              <a:t>等。</a:t>
            </a:r>
          </a:p>
        </p:txBody>
      </p:sp>
    </p:spTree>
    <p:extLst>
      <p:ext uri="{BB962C8B-B14F-4D97-AF65-F5344CB8AC3E}">
        <p14:creationId xmlns:p14="http://schemas.microsoft.com/office/powerpoint/2010/main" val="131968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barn(inVertical)">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49AE70B2-8BF9-45C0-BB95-33D1B9D3A854}" type="slidenum">
              <a:rPr lang="zh-CN" altLang="en-US" smtClean="0"/>
              <a:t>2</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2714625" y="105410"/>
            <a:ext cx="5560662" cy="711835"/>
          </a:xfrm>
          <a:prstGeom prst="rect">
            <a:avLst/>
          </a:prstGeom>
          <a:noFill/>
        </p:spPr>
        <p:txBody>
          <a:bodyPr wrap="square" rtlCol="0">
            <a:noAutofit/>
          </a:bodyPr>
          <a:lstStyle/>
          <a:p>
            <a:pPr marL="179705"/>
            <a:r>
              <a:rPr lang="zh-CN" altLang="en-US" sz="2800" b="1" spc="300" dirty="0">
                <a:solidFill>
                  <a:srgbClr val="1F4E79"/>
                </a:solidFill>
                <a:latin typeface="微软雅黑" panose="020B0503020204020204" charset="-122"/>
                <a:ea typeface="微软雅黑" panose="020B0503020204020204" charset="-122"/>
                <a:cs typeface="微软雅黑" panose="020B0503020204020204" charset="-122"/>
                <a:sym typeface="+mn-lt"/>
              </a:rPr>
              <a:t>机械基础</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学习内容</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6" name="文本框 25"/>
          <p:cNvSpPr txBox="1"/>
          <p:nvPr/>
        </p:nvSpPr>
        <p:spPr>
          <a:xfrm>
            <a:off x="4427221" y="1301751"/>
            <a:ext cx="6096000" cy="584775"/>
          </a:xfrm>
          <a:prstGeom prst="rect">
            <a:avLst/>
          </a:prstGeom>
          <a:noFill/>
        </p:spPr>
        <p:txBody>
          <a:bodyPr wrap="square">
            <a:spAutoFit/>
          </a:bodyPr>
          <a:lstStyle/>
          <a:p>
            <a:r>
              <a:rPr lang="zh-CN" altLang="en-US" sz="3200" dirty="0">
                <a:solidFill>
                  <a:srgbClr val="000000"/>
                </a:solidFill>
                <a:latin typeface="微软雅黑" panose="020B0503020204020204" charset="-122"/>
                <a:ea typeface="微软雅黑" panose="020B0503020204020204" charset="-122"/>
              </a:rPr>
              <a:t>项目一 工程材料选用</a:t>
            </a:r>
          </a:p>
        </p:txBody>
      </p:sp>
      <p:sp>
        <p:nvSpPr>
          <p:cNvPr id="27" name="流程图: 可选过程 26"/>
          <p:cNvSpPr/>
          <p:nvPr/>
        </p:nvSpPr>
        <p:spPr>
          <a:xfrm>
            <a:off x="2125979" y="1095219"/>
            <a:ext cx="895350" cy="3792760"/>
          </a:xfrm>
          <a:prstGeom prst="flowChartAlternateProcess">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4000" dirty="0"/>
              <a:t>学习目录</a:t>
            </a:r>
          </a:p>
        </p:txBody>
      </p:sp>
      <p:sp>
        <p:nvSpPr>
          <p:cNvPr id="28" name="六边形 27"/>
          <p:cNvSpPr/>
          <p:nvPr/>
        </p:nvSpPr>
        <p:spPr>
          <a:xfrm>
            <a:off x="3554096" y="1247272"/>
            <a:ext cx="684529" cy="572003"/>
          </a:xfrm>
          <a:prstGeom prst="hexagon">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3200" dirty="0"/>
              <a:t>1</a:t>
            </a:r>
            <a:endParaRPr lang="zh-CN" altLang="en-US" sz="3200" dirty="0"/>
          </a:p>
        </p:txBody>
      </p:sp>
      <p:sp>
        <p:nvSpPr>
          <p:cNvPr id="35" name="六边形 34"/>
          <p:cNvSpPr/>
          <p:nvPr/>
        </p:nvSpPr>
        <p:spPr>
          <a:xfrm>
            <a:off x="3514725" y="1963300"/>
            <a:ext cx="723900" cy="572003"/>
          </a:xfrm>
          <a:prstGeom prst="hexagon">
            <a:avLst/>
          </a:prstGeom>
          <a:solidFill>
            <a:srgbClr val="FFC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3200" dirty="0"/>
              <a:t>2</a:t>
            </a:r>
            <a:endParaRPr lang="zh-CN" altLang="en-US" sz="3200" dirty="0"/>
          </a:p>
        </p:txBody>
      </p:sp>
      <p:sp>
        <p:nvSpPr>
          <p:cNvPr id="36" name="六边形 35"/>
          <p:cNvSpPr/>
          <p:nvPr/>
        </p:nvSpPr>
        <p:spPr>
          <a:xfrm>
            <a:off x="3514725" y="2686050"/>
            <a:ext cx="723900" cy="572003"/>
          </a:xfrm>
          <a:prstGeom prst="hexagon">
            <a:avLst/>
          </a:prstGeom>
          <a:solidFill>
            <a:srgbClr val="00B0F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3200" dirty="0"/>
              <a:t>3</a:t>
            </a:r>
            <a:endParaRPr lang="zh-CN" altLang="en-US" sz="3200" dirty="0"/>
          </a:p>
        </p:txBody>
      </p:sp>
      <p:sp>
        <p:nvSpPr>
          <p:cNvPr id="37" name="六边形 36"/>
          <p:cNvSpPr/>
          <p:nvPr/>
        </p:nvSpPr>
        <p:spPr>
          <a:xfrm>
            <a:off x="3514725" y="3429000"/>
            <a:ext cx="723900" cy="572003"/>
          </a:xfrm>
          <a:prstGeom prst="hexagon">
            <a:avLst/>
          </a:prstGeom>
          <a:solidFill>
            <a:srgbClr val="7030A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3200" dirty="0"/>
              <a:t>4</a:t>
            </a:r>
            <a:endParaRPr lang="zh-CN" altLang="en-US" sz="3200" dirty="0"/>
          </a:p>
        </p:txBody>
      </p:sp>
      <p:sp>
        <p:nvSpPr>
          <p:cNvPr id="38" name="六边形 37"/>
          <p:cNvSpPr/>
          <p:nvPr/>
        </p:nvSpPr>
        <p:spPr>
          <a:xfrm>
            <a:off x="3534410" y="4171950"/>
            <a:ext cx="723900" cy="572003"/>
          </a:xfrm>
          <a:prstGeom prst="hexagon">
            <a:avLst/>
          </a:prstGeom>
          <a:solidFill>
            <a:srgbClr val="00B05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3200" dirty="0"/>
              <a:t>5</a:t>
            </a:r>
            <a:endParaRPr lang="zh-CN" altLang="en-US" sz="3200" dirty="0"/>
          </a:p>
        </p:txBody>
      </p:sp>
      <p:sp>
        <p:nvSpPr>
          <p:cNvPr id="41" name="文本框 40"/>
          <p:cNvSpPr txBox="1"/>
          <p:nvPr/>
        </p:nvSpPr>
        <p:spPr>
          <a:xfrm>
            <a:off x="4427220" y="1958018"/>
            <a:ext cx="6697979" cy="584775"/>
          </a:xfrm>
          <a:prstGeom prst="rect">
            <a:avLst/>
          </a:prstGeom>
          <a:noFill/>
        </p:spPr>
        <p:txBody>
          <a:bodyPr wrap="square">
            <a:spAutoFit/>
          </a:bodyPr>
          <a:lstStyle/>
          <a:p>
            <a:r>
              <a:rPr lang="zh-CN" altLang="zh-CN" sz="3200" dirty="0">
                <a:solidFill>
                  <a:srgbClr val="FF0000"/>
                </a:solidFill>
                <a:effectLst/>
                <a:latin typeface="微软雅黑" panose="020B0503020204020204" charset="-122"/>
                <a:ea typeface="微软雅黑" panose="020B0503020204020204" charset="-122"/>
                <a:cs typeface="*SimSun-51261"/>
              </a:rPr>
              <a:t>项目二 金属材料加工成型方法分析</a:t>
            </a:r>
            <a:endParaRPr lang="zh-CN" altLang="en-US" sz="3200" dirty="0">
              <a:solidFill>
                <a:srgbClr val="FF0000"/>
              </a:solidFill>
              <a:latin typeface="微软雅黑" panose="020B0503020204020204" charset="-122"/>
              <a:ea typeface="微软雅黑" panose="020B0503020204020204" charset="-122"/>
            </a:endParaRPr>
          </a:p>
        </p:txBody>
      </p:sp>
      <p:sp>
        <p:nvSpPr>
          <p:cNvPr id="53" name="文本框 52"/>
          <p:cNvSpPr txBox="1"/>
          <p:nvPr/>
        </p:nvSpPr>
        <p:spPr>
          <a:xfrm>
            <a:off x="4427220" y="4171950"/>
            <a:ext cx="6526529" cy="584775"/>
          </a:xfrm>
          <a:prstGeom prst="rect">
            <a:avLst/>
          </a:prstGeom>
          <a:noFill/>
        </p:spPr>
        <p:txBody>
          <a:bodyPr wrap="square">
            <a:spAutoFit/>
          </a:bodyPr>
          <a:lstStyle/>
          <a:p>
            <a:r>
              <a:rPr lang="zh-CN" altLang="en-US" sz="3200" dirty="0"/>
              <a:t>项目五 工程常用机械传动方式识别</a:t>
            </a:r>
          </a:p>
        </p:txBody>
      </p:sp>
      <p:sp>
        <p:nvSpPr>
          <p:cNvPr id="55" name="文本框 54"/>
          <p:cNvSpPr txBox="1"/>
          <p:nvPr/>
        </p:nvSpPr>
        <p:spPr>
          <a:xfrm>
            <a:off x="4427221" y="3412590"/>
            <a:ext cx="6096000" cy="584775"/>
          </a:xfrm>
          <a:prstGeom prst="rect">
            <a:avLst/>
          </a:prstGeom>
          <a:noFill/>
        </p:spPr>
        <p:txBody>
          <a:bodyPr wrap="square">
            <a:spAutoFit/>
          </a:bodyPr>
          <a:lstStyle/>
          <a:p>
            <a:r>
              <a:rPr lang="zh-CN" altLang="en-US" sz="3200" dirty="0"/>
              <a:t>项目四 工程常用机构识别</a:t>
            </a:r>
          </a:p>
        </p:txBody>
      </p:sp>
      <p:sp>
        <p:nvSpPr>
          <p:cNvPr id="57" name="文本框 56"/>
          <p:cNvSpPr txBox="1"/>
          <p:nvPr/>
        </p:nvSpPr>
        <p:spPr>
          <a:xfrm>
            <a:off x="4427221" y="2685304"/>
            <a:ext cx="6096000" cy="584775"/>
          </a:xfrm>
          <a:prstGeom prst="rect">
            <a:avLst/>
          </a:prstGeom>
          <a:noFill/>
        </p:spPr>
        <p:txBody>
          <a:bodyPr wrap="square">
            <a:spAutoFit/>
          </a:bodyPr>
          <a:lstStyle/>
          <a:p>
            <a:r>
              <a:rPr lang="zh-CN" altLang="en-US" sz="3200" dirty="0">
                <a:latin typeface="微软雅黑" panose="020B0503020204020204" charset="-122"/>
                <a:ea typeface="微软雅黑" panose="020B0503020204020204" charset="-122"/>
              </a:rPr>
              <a:t>项目三 构件基本变行分析</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6"/>
                                        </p:tgtEl>
                                        <p:attrNameLst>
                                          <p:attrName>style.visibility</p:attrName>
                                        </p:attrNameLst>
                                      </p:cBhvr>
                                      <p:to>
                                        <p:strVal val="visible"/>
                                      </p:to>
                                    </p:set>
                                    <p:animEffect transition="in" filter="wipe(down)">
                                      <p:cBhvr>
                                        <p:cTn id="26" dur="500"/>
                                        <p:tgtEl>
                                          <p:spTgt spid="26"/>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wipe(down)">
                                      <p:cBhvr>
                                        <p:cTn id="29" dur="500"/>
                                        <p:tgtEl>
                                          <p:spTgt spid="27"/>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wipe(down)">
                                      <p:cBhvr>
                                        <p:cTn id="32" dur="500"/>
                                        <p:tgtEl>
                                          <p:spTgt spid="28"/>
                                        </p:tgtEl>
                                      </p:cBhvr>
                                    </p:animEffect>
                                  </p:childTnLst>
                                </p:cTn>
                              </p:par>
                              <p:par>
                                <p:cTn id="33" presetID="22" presetClass="entr" presetSubtype="4" fill="hold" grpId="0" nodeType="with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wipe(down)">
                                      <p:cBhvr>
                                        <p:cTn id="35" dur="500"/>
                                        <p:tgtEl>
                                          <p:spTgt spid="35"/>
                                        </p:tgtEl>
                                      </p:cBhvr>
                                    </p:animEffect>
                                  </p:childTnLst>
                                </p:cTn>
                              </p:par>
                              <p:par>
                                <p:cTn id="36" presetID="22" presetClass="entr" presetSubtype="4" fill="hold" grpId="0" nodeType="withEffect">
                                  <p:stCondLst>
                                    <p:cond delay="0"/>
                                  </p:stCondLst>
                                  <p:childTnLst>
                                    <p:set>
                                      <p:cBhvr>
                                        <p:cTn id="37" dur="1" fill="hold">
                                          <p:stCondLst>
                                            <p:cond delay="0"/>
                                          </p:stCondLst>
                                        </p:cTn>
                                        <p:tgtEl>
                                          <p:spTgt spid="36"/>
                                        </p:tgtEl>
                                        <p:attrNameLst>
                                          <p:attrName>style.visibility</p:attrName>
                                        </p:attrNameLst>
                                      </p:cBhvr>
                                      <p:to>
                                        <p:strVal val="visible"/>
                                      </p:to>
                                    </p:set>
                                    <p:animEffect transition="in" filter="wipe(down)">
                                      <p:cBhvr>
                                        <p:cTn id="38" dur="500"/>
                                        <p:tgtEl>
                                          <p:spTgt spid="36"/>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37"/>
                                        </p:tgtEl>
                                        <p:attrNameLst>
                                          <p:attrName>style.visibility</p:attrName>
                                        </p:attrNameLst>
                                      </p:cBhvr>
                                      <p:to>
                                        <p:strVal val="visible"/>
                                      </p:to>
                                    </p:set>
                                    <p:animEffect transition="in" filter="wipe(down)">
                                      <p:cBhvr>
                                        <p:cTn id="41" dur="500"/>
                                        <p:tgtEl>
                                          <p:spTgt spid="37"/>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38"/>
                                        </p:tgtEl>
                                        <p:attrNameLst>
                                          <p:attrName>style.visibility</p:attrName>
                                        </p:attrNameLst>
                                      </p:cBhvr>
                                      <p:to>
                                        <p:strVal val="visible"/>
                                      </p:to>
                                    </p:set>
                                    <p:animEffect transition="in" filter="wipe(down)">
                                      <p:cBhvr>
                                        <p:cTn id="44" dur="500"/>
                                        <p:tgtEl>
                                          <p:spTgt spid="38"/>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41"/>
                                        </p:tgtEl>
                                        <p:attrNameLst>
                                          <p:attrName>style.visibility</p:attrName>
                                        </p:attrNameLst>
                                      </p:cBhvr>
                                      <p:to>
                                        <p:strVal val="visible"/>
                                      </p:to>
                                    </p:set>
                                    <p:animEffect transition="in" filter="wipe(down)">
                                      <p:cBhvr>
                                        <p:cTn id="47" dur="500"/>
                                        <p:tgtEl>
                                          <p:spTgt spid="41"/>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53"/>
                                        </p:tgtEl>
                                        <p:attrNameLst>
                                          <p:attrName>style.visibility</p:attrName>
                                        </p:attrNameLst>
                                      </p:cBhvr>
                                      <p:to>
                                        <p:strVal val="visible"/>
                                      </p:to>
                                    </p:set>
                                    <p:animEffect transition="in" filter="wipe(down)">
                                      <p:cBhvr>
                                        <p:cTn id="50" dur="500"/>
                                        <p:tgtEl>
                                          <p:spTgt spid="53"/>
                                        </p:tgtEl>
                                      </p:cBhvr>
                                    </p:animEffect>
                                  </p:childTnLst>
                                </p:cTn>
                              </p:par>
                              <p:par>
                                <p:cTn id="51" presetID="22" presetClass="entr" presetSubtype="4" fill="hold" grpId="0" nodeType="withEffect">
                                  <p:stCondLst>
                                    <p:cond delay="0"/>
                                  </p:stCondLst>
                                  <p:childTnLst>
                                    <p:set>
                                      <p:cBhvr>
                                        <p:cTn id="52" dur="1" fill="hold">
                                          <p:stCondLst>
                                            <p:cond delay="0"/>
                                          </p:stCondLst>
                                        </p:cTn>
                                        <p:tgtEl>
                                          <p:spTgt spid="55"/>
                                        </p:tgtEl>
                                        <p:attrNameLst>
                                          <p:attrName>style.visibility</p:attrName>
                                        </p:attrNameLst>
                                      </p:cBhvr>
                                      <p:to>
                                        <p:strVal val="visible"/>
                                      </p:to>
                                    </p:set>
                                    <p:animEffect transition="in" filter="wipe(down)">
                                      <p:cBhvr>
                                        <p:cTn id="53" dur="500"/>
                                        <p:tgtEl>
                                          <p:spTgt spid="55"/>
                                        </p:tgtEl>
                                      </p:cBhvr>
                                    </p:animEffect>
                                  </p:childTnLst>
                                </p:cTn>
                              </p:par>
                              <p:par>
                                <p:cTn id="54" presetID="22" presetClass="entr" presetSubtype="4" fill="hold" grpId="0" nodeType="withEffect">
                                  <p:stCondLst>
                                    <p:cond delay="0"/>
                                  </p:stCondLst>
                                  <p:childTnLst>
                                    <p:set>
                                      <p:cBhvr>
                                        <p:cTn id="55" dur="1" fill="hold">
                                          <p:stCondLst>
                                            <p:cond delay="0"/>
                                          </p:stCondLst>
                                        </p:cTn>
                                        <p:tgtEl>
                                          <p:spTgt spid="57"/>
                                        </p:tgtEl>
                                        <p:attrNameLst>
                                          <p:attrName>style.visibility</p:attrName>
                                        </p:attrNameLst>
                                      </p:cBhvr>
                                      <p:to>
                                        <p:strVal val="visible"/>
                                      </p:to>
                                    </p:set>
                                    <p:animEffect transition="in" filter="wipe(down)">
                                      <p:cBhvr>
                                        <p:cTn id="56"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6" grpId="0"/>
      <p:bldP spid="27" grpId="0" animBg="1"/>
      <p:bldP spid="28" grpId="0" animBg="1"/>
      <p:bldP spid="35" grpId="0" animBg="1"/>
      <p:bldP spid="36" grpId="0" animBg="1"/>
      <p:bldP spid="37" grpId="0" animBg="1"/>
      <p:bldP spid="38" grpId="0" animBg="1"/>
      <p:bldP spid="41" grpId="0"/>
      <p:bldP spid="53" grpId="0"/>
      <p:bldP spid="55" grpId="0"/>
      <p:bldP spid="5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280F9534-6BE1-7011-4660-672D1356BB6B}"/>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6925A1A1-28E7-7007-96E9-DD98C511C264}"/>
              </a:ext>
            </a:extLst>
          </p:cNvPr>
          <p:cNvSpPr>
            <a:spLocks noGrp="1"/>
          </p:cNvSpPr>
          <p:nvPr>
            <p:ph type="sldNum" sz="quarter" idx="12"/>
          </p:nvPr>
        </p:nvSpPr>
        <p:spPr/>
        <p:txBody>
          <a:bodyPr/>
          <a:lstStyle/>
          <a:p>
            <a:fld id="{49AE70B2-8BF9-45C0-BB95-33D1B9D3A854}" type="slidenum">
              <a:rPr lang="zh-CN" altLang="en-US" smtClean="0"/>
              <a:t>20</a:t>
            </a:fld>
            <a:endParaRPr lang="zh-CN" altLang="en-US"/>
          </a:p>
        </p:txBody>
      </p:sp>
      <p:sp>
        <p:nvSpPr>
          <p:cNvPr id="4" name="矩形 3">
            <a:extLst>
              <a:ext uri="{FF2B5EF4-FFF2-40B4-BE49-F238E27FC236}">
                <a16:creationId xmlns:a16="http://schemas.microsoft.com/office/drawing/2014/main" id="{2C5CA4E9-8F56-E291-9A34-32F05EB74EB9}"/>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BAB2AF00-CC5F-CDD6-F5C6-907EA2AACAC2}"/>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87212A33-EEE3-49A7-FF48-6A81930F71B5}"/>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95BB2FC4-5C7F-8EF2-9A04-45AE0784EEDF}"/>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9D087463-BAAA-03E4-A922-8F41F1C1BAC3}"/>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F350429D-14C6-FCD8-E43A-85FC7A1CCFE6}"/>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E8B525D4-7F31-1FD1-D4A2-3AFF01B8F696}"/>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5EA6617E-C16F-D51B-E410-1807C4518323}"/>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0B5D2E98-033E-7199-5573-43FA8AD00909}"/>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11AF5C6E-1CC1-E976-AF58-B3B210E65B40}"/>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647EECB2-CC61-15A2-F87C-9E1C25947E9C}"/>
              </a:ext>
            </a:extLst>
          </p:cNvPr>
          <p:cNvSpPr txBox="1"/>
          <p:nvPr>
            <p:custDataLst>
              <p:tags r:id="rId3"/>
            </p:custDataLst>
          </p:nvPr>
        </p:nvSpPr>
        <p:spPr>
          <a:xfrm>
            <a:off x="2351190" y="108606"/>
            <a:ext cx="5897378"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热加工工艺基础知识认知</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8F0DB65D-BCE5-99D8-0C26-C99C1309454C}"/>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9F5BB6EA-353C-7791-E979-1E95AEB0E915}"/>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84AE938E-44D2-7E88-AB2A-EF1C20BA3CC6}"/>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4FB77323-2B28-0E0A-6A1D-041C8D9F3E32}"/>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32F63B5B-6EFF-39A6-7298-BB1FCC72C075}"/>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3943D50C-A6F3-D006-F112-756CC6E79291}"/>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3D0D03B9-5025-43D7-7F35-4CDCA5DD13D3}"/>
              </a:ext>
            </a:extLst>
          </p:cNvPr>
          <p:cNvSpPr txBox="1"/>
          <p:nvPr/>
        </p:nvSpPr>
        <p:spPr>
          <a:xfrm>
            <a:off x="1247775" y="1015948"/>
            <a:ext cx="10402138" cy="4890634"/>
          </a:xfrm>
          <a:prstGeom prst="rect">
            <a:avLst/>
          </a:prstGeom>
          <a:noFill/>
        </p:spPr>
        <p:txBody>
          <a:bodyPr wrap="square">
            <a:spAutoFit/>
          </a:bodyPr>
          <a:lstStyle/>
          <a:p>
            <a:pPr indent="266700" algn="l">
              <a:lnSpc>
                <a:spcPts val="4200"/>
              </a:lnSpc>
            </a:pP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1</a:t>
            </a:r>
            <a:r>
              <a:rPr lang="zh-CN" altLang="zh-CN" sz="2800" kern="100" dirty="0">
                <a:effectLst/>
                <a:latin typeface="微软雅黑" panose="020B0503020204020204" pitchFamily="34" charset="-122"/>
                <a:ea typeface="微软雅黑" panose="020B0503020204020204" pitchFamily="34" charset="-122"/>
              </a:rPr>
              <a:t>）金属的可锻性。金属的可锻性是指金属对锻压加工的适应性，即在一定的压力加工条件下，经受锻压获得合格零件（毛坯或原材料）的难易程度。</a:t>
            </a:r>
          </a:p>
          <a:p>
            <a:pPr indent="266700" algn="l">
              <a:lnSpc>
                <a:spcPts val="4200"/>
              </a:lnSpc>
            </a:pPr>
            <a:r>
              <a:rPr lang="en-US" altLang="zh-CN" sz="2800" kern="100" dirty="0">
                <a:effectLst/>
                <a:latin typeface="微软雅黑" panose="020B0503020204020204" pitchFamily="34" charset="-122"/>
                <a:ea typeface="微软雅黑" panose="020B0503020204020204" pitchFamily="34" charset="-122"/>
              </a:rPr>
              <a:t>    1)</a:t>
            </a:r>
            <a:r>
              <a:rPr lang="zh-CN" altLang="zh-CN" sz="2800" kern="100" dirty="0">
                <a:effectLst/>
                <a:latin typeface="微软雅黑" panose="020B0503020204020204" pitchFamily="34" charset="-122"/>
                <a:ea typeface="微软雅黑" panose="020B0503020204020204" pitchFamily="34" charset="-122"/>
              </a:rPr>
              <a:t>金属本质的影响</a:t>
            </a:r>
          </a:p>
          <a:p>
            <a:pPr indent="266700" algn="l">
              <a:lnSpc>
                <a:spcPts val="4200"/>
              </a:lnSpc>
            </a:pPr>
            <a:r>
              <a:rPr lang="en-US" altLang="zh-CN" sz="2800" kern="100" dirty="0">
                <a:effectLst/>
                <a:latin typeface="微软雅黑" panose="020B0503020204020204" pitchFamily="34" charset="-122"/>
                <a:ea typeface="微软雅黑" panose="020B0503020204020204" pitchFamily="34" charset="-122"/>
              </a:rPr>
              <a:t>     ①</a:t>
            </a:r>
            <a:r>
              <a:rPr lang="zh-CN" altLang="zh-CN" sz="2800" kern="100" dirty="0">
                <a:effectLst/>
                <a:latin typeface="微软雅黑" panose="020B0503020204020204" pitchFamily="34" charset="-122"/>
                <a:ea typeface="微软雅黑" panose="020B0503020204020204" pitchFamily="34" charset="-122"/>
              </a:rPr>
              <a:t>化学成分。纯金属的可锻性优于合金，如纯铁可锻性比钢好，它的塑性高而且变形抗力也小。随着碳钢中的含碳量增加，可锻性下降。合金钢的合金元素越多，可锻性一般就越差。</a:t>
            </a:r>
          </a:p>
          <a:p>
            <a:pPr>
              <a:lnSpc>
                <a:spcPts val="4200"/>
              </a:lnSpc>
            </a:pPr>
            <a:r>
              <a:rPr lang="en-US" altLang="zh-CN" sz="2800" kern="100" dirty="0">
                <a:effectLst/>
                <a:latin typeface="微软雅黑" panose="020B0503020204020204" pitchFamily="34" charset="-122"/>
                <a:ea typeface="微软雅黑" panose="020B0503020204020204" pitchFamily="34" charset="-122"/>
              </a:rPr>
              <a:t>       ②</a:t>
            </a:r>
            <a:r>
              <a:rPr lang="zh-CN" altLang="zh-CN" sz="2800" kern="100" dirty="0">
                <a:effectLst/>
                <a:latin typeface="微软雅黑" panose="020B0503020204020204" pitchFamily="34" charset="-122"/>
                <a:ea typeface="微软雅黑" panose="020B0503020204020204" pitchFamily="34" charset="-122"/>
                <a:cs typeface="Times New Roman" panose="02020603050405020304" pitchFamily="18" charset="0"/>
              </a:rPr>
              <a:t>金属组织。单相固溶体组织的可锻性优于多相混合物。晶粒细小而均匀的组织状态比粗晶粒或柱状晶粒的可锻性好。</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044304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5F63B9AE-7967-5BF8-D4E6-4FD12F3EC591}"/>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96A4BB90-EEC4-61FA-10C5-2F0F9A3E57C3}"/>
              </a:ext>
            </a:extLst>
          </p:cNvPr>
          <p:cNvSpPr>
            <a:spLocks noGrp="1"/>
          </p:cNvSpPr>
          <p:nvPr>
            <p:ph type="sldNum" sz="quarter" idx="12"/>
          </p:nvPr>
        </p:nvSpPr>
        <p:spPr/>
        <p:txBody>
          <a:bodyPr/>
          <a:lstStyle/>
          <a:p>
            <a:fld id="{49AE70B2-8BF9-45C0-BB95-33D1B9D3A854}" type="slidenum">
              <a:rPr lang="zh-CN" altLang="en-US" smtClean="0"/>
              <a:t>21</a:t>
            </a:fld>
            <a:endParaRPr lang="zh-CN" altLang="en-US"/>
          </a:p>
        </p:txBody>
      </p:sp>
      <p:sp>
        <p:nvSpPr>
          <p:cNvPr id="4" name="矩形 3">
            <a:extLst>
              <a:ext uri="{FF2B5EF4-FFF2-40B4-BE49-F238E27FC236}">
                <a16:creationId xmlns:a16="http://schemas.microsoft.com/office/drawing/2014/main" id="{A4A11E28-3D63-2254-06DC-7AFD870DD963}"/>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72637352-46D0-961D-1648-C62ACC797200}"/>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775636F7-4B57-15A7-DEED-D751BA3E8C50}"/>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AD76C876-F91F-E111-D8F9-CAD6520AD3CD}"/>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DFAC8BAF-13F0-7A73-E9E2-E71502C06EF5}"/>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1ADB8736-1F3B-3117-6978-EEE6D2EA1F4A}"/>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3C2B0D44-83F7-8E8D-6476-05FF7766186D}"/>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E1D963B8-BD82-C496-F9C2-0C1405C5CDAB}"/>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F8D5BDC7-9285-CC63-46E4-305F640BC3D9}"/>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79A7AB47-F88A-0F8D-AE43-84AD66B807FF}"/>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0276B0D5-A7D3-D955-8825-756D3F8644F5}"/>
              </a:ext>
            </a:extLst>
          </p:cNvPr>
          <p:cNvSpPr txBox="1"/>
          <p:nvPr>
            <p:custDataLst>
              <p:tags r:id="rId3"/>
            </p:custDataLst>
          </p:nvPr>
        </p:nvSpPr>
        <p:spPr>
          <a:xfrm>
            <a:off x="2351190" y="108606"/>
            <a:ext cx="5897378"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热加工工艺基础知识认知</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A740953E-A85F-6B44-94A1-9FF02552931A}"/>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CBDD68CF-B90B-FC00-1A59-9F56D73A9E10}"/>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0920A494-03BF-6E07-00F9-B6B54E9E9F02}"/>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76784DF4-D44A-23DA-6926-73C93827785E}"/>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EAAE93CD-B112-D7E4-28D1-FEC9936C9AFA}"/>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A003E21D-8C64-24A1-A865-3F2BD5AC9C7D}"/>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79EE8E9E-1C85-AB60-A34F-A21BCD41B87B}"/>
              </a:ext>
            </a:extLst>
          </p:cNvPr>
          <p:cNvSpPr txBox="1"/>
          <p:nvPr/>
        </p:nvSpPr>
        <p:spPr>
          <a:xfrm>
            <a:off x="3048000" y="1305342"/>
            <a:ext cx="6096000" cy="3698641"/>
          </a:xfrm>
          <a:prstGeom prst="rect">
            <a:avLst/>
          </a:prstGeom>
          <a:noFill/>
        </p:spPr>
        <p:txBody>
          <a:bodyPr wrap="square">
            <a:spAutoFit/>
          </a:bodyPr>
          <a:lstStyle/>
          <a:p>
            <a:pPr indent="266700" algn="l">
              <a:lnSpc>
                <a:spcPct val="150000"/>
              </a:lnSpc>
            </a:pPr>
            <a:r>
              <a:rPr lang="en-US" altLang="zh-CN" sz="3200" kern="100" dirty="0">
                <a:effectLst/>
                <a:latin typeface="微软雅黑" panose="020B0503020204020204" pitchFamily="34" charset="-122"/>
                <a:ea typeface="微软雅黑" panose="020B0503020204020204" pitchFamily="34" charset="-122"/>
              </a:rPr>
              <a:t>2</a:t>
            </a:r>
            <a:r>
              <a:rPr lang="zh-CN" altLang="zh-CN" sz="3200" kern="100" dirty="0">
                <a:effectLst/>
                <a:latin typeface="微软雅黑" panose="020B0503020204020204" pitchFamily="34" charset="-122"/>
                <a:ea typeface="微软雅黑" panose="020B0503020204020204" pitchFamily="34" charset="-122"/>
              </a:rPr>
              <a:t>）变形条件的影响</a:t>
            </a:r>
          </a:p>
          <a:p>
            <a:pPr indent="266700" algn="l">
              <a:lnSpc>
                <a:spcPct val="150000"/>
              </a:lnSpc>
            </a:pPr>
            <a:r>
              <a:rPr lang="en-US" altLang="zh-CN" sz="3200" kern="100" dirty="0">
                <a:effectLst/>
                <a:latin typeface="微软雅黑" panose="020B0503020204020204" pitchFamily="34" charset="-122"/>
                <a:ea typeface="微软雅黑" panose="020B0503020204020204" pitchFamily="34" charset="-122"/>
              </a:rPr>
              <a:t>①</a:t>
            </a:r>
            <a:r>
              <a:rPr lang="zh-CN" altLang="zh-CN" sz="3200" kern="100" dirty="0">
                <a:effectLst/>
                <a:latin typeface="微软雅黑" panose="020B0503020204020204" pitchFamily="34" charset="-122"/>
                <a:ea typeface="微软雅黑" panose="020B0503020204020204" pitchFamily="34" charset="-122"/>
              </a:rPr>
              <a:t>温度。</a:t>
            </a:r>
            <a:r>
              <a:rPr lang="en-US" altLang="zh-CN" sz="3200" kern="100" dirty="0">
                <a:effectLst/>
                <a:latin typeface="微软雅黑" panose="020B0503020204020204" pitchFamily="34" charset="-122"/>
                <a:ea typeface="微软雅黑" panose="020B0503020204020204" pitchFamily="34" charset="-122"/>
              </a:rPr>
              <a:t> </a:t>
            </a:r>
            <a:endParaRPr lang="zh-CN" altLang="zh-CN" sz="3200" kern="100" dirty="0">
              <a:effectLst/>
              <a:latin typeface="微软雅黑" panose="020B0503020204020204" pitchFamily="34" charset="-122"/>
              <a:ea typeface="微软雅黑" panose="020B0503020204020204" pitchFamily="34" charset="-122"/>
            </a:endParaRPr>
          </a:p>
          <a:p>
            <a:pPr indent="266700" algn="l">
              <a:lnSpc>
                <a:spcPct val="150000"/>
              </a:lnSpc>
            </a:pPr>
            <a:r>
              <a:rPr lang="en-US" altLang="zh-CN" sz="3200" kern="100" dirty="0">
                <a:effectLst/>
                <a:latin typeface="微软雅黑" panose="020B0503020204020204" pitchFamily="34" charset="-122"/>
                <a:ea typeface="微软雅黑" panose="020B0503020204020204" pitchFamily="34" charset="-122"/>
              </a:rPr>
              <a:t>②</a:t>
            </a:r>
            <a:r>
              <a:rPr lang="zh-CN" altLang="zh-CN" sz="3200" kern="100" dirty="0">
                <a:effectLst/>
                <a:latin typeface="微软雅黑" panose="020B0503020204020204" pitchFamily="34" charset="-122"/>
                <a:ea typeface="微软雅黑" panose="020B0503020204020204" pitchFamily="34" charset="-122"/>
              </a:rPr>
              <a:t>变形速度。</a:t>
            </a:r>
            <a:r>
              <a:rPr lang="en-US" altLang="zh-CN" sz="3200" kern="100" dirty="0">
                <a:effectLst/>
                <a:latin typeface="微软雅黑" panose="020B0503020204020204" pitchFamily="34" charset="-122"/>
                <a:ea typeface="微软雅黑" panose="020B0503020204020204" pitchFamily="34" charset="-122"/>
              </a:rPr>
              <a:t> </a:t>
            </a:r>
            <a:endParaRPr lang="zh-CN" altLang="zh-CN" sz="3200" kern="100" dirty="0">
              <a:effectLst/>
              <a:latin typeface="微软雅黑" panose="020B0503020204020204" pitchFamily="34" charset="-122"/>
              <a:ea typeface="微软雅黑" panose="020B0503020204020204" pitchFamily="34" charset="-122"/>
            </a:endParaRPr>
          </a:p>
          <a:p>
            <a:pPr indent="266700" algn="l">
              <a:lnSpc>
                <a:spcPct val="150000"/>
              </a:lnSpc>
            </a:pPr>
            <a:r>
              <a:rPr lang="en-US" altLang="zh-CN" sz="3200" kern="100" dirty="0">
                <a:effectLst/>
                <a:latin typeface="微软雅黑" panose="020B0503020204020204" pitchFamily="34" charset="-122"/>
                <a:ea typeface="微软雅黑" panose="020B0503020204020204" pitchFamily="34" charset="-122"/>
              </a:rPr>
              <a:t>③</a:t>
            </a:r>
            <a:r>
              <a:rPr lang="zh-CN" altLang="zh-CN" sz="3200" kern="100" dirty="0">
                <a:effectLst/>
                <a:latin typeface="微软雅黑" panose="020B0503020204020204" pitchFamily="34" charset="-122"/>
                <a:ea typeface="微软雅黑" panose="020B0503020204020204" pitchFamily="34" charset="-122"/>
              </a:rPr>
              <a:t>应力状态。</a:t>
            </a:r>
            <a:r>
              <a:rPr lang="en-US" altLang="zh-CN" sz="3200" kern="100" dirty="0">
                <a:effectLst/>
                <a:latin typeface="微软雅黑" panose="020B0503020204020204" pitchFamily="34" charset="-122"/>
                <a:ea typeface="微软雅黑" panose="020B0503020204020204" pitchFamily="34" charset="-122"/>
              </a:rPr>
              <a:t> </a:t>
            </a:r>
            <a:endParaRPr lang="zh-CN" altLang="zh-CN" sz="3200" kern="100" dirty="0">
              <a:effectLst/>
              <a:latin typeface="微软雅黑" panose="020B0503020204020204" pitchFamily="34" charset="-122"/>
              <a:ea typeface="微软雅黑" panose="020B0503020204020204" pitchFamily="34" charset="-122"/>
            </a:endParaRPr>
          </a:p>
          <a:p>
            <a:pPr indent="266700" algn="l">
              <a:lnSpc>
                <a:spcPct val="150000"/>
              </a:lnSpc>
            </a:pPr>
            <a:r>
              <a:rPr lang="en-US" altLang="zh-CN" sz="3200" kern="100" dirty="0">
                <a:effectLst/>
                <a:latin typeface="微软雅黑" panose="020B0503020204020204" pitchFamily="34" charset="-122"/>
                <a:ea typeface="微软雅黑" panose="020B0503020204020204" pitchFamily="34" charset="-122"/>
              </a:rPr>
              <a:t>④</a:t>
            </a:r>
            <a:r>
              <a:rPr lang="zh-CN" altLang="zh-CN" sz="3200" kern="100" dirty="0">
                <a:effectLst/>
                <a:latin typeface="微软雅黑" panose="020B0503020204020204" pitchFamily="34" charset="-122"/>
                <a:ea typeface="微软雅黑" panose="020B0503020204020204" pitchFamily="34" charset="-122"/>
              </a:rPr>
              <a:t>其他条件。</a:t>
            </a:r>
            <a:r>
              <a:rPr lang="en-US" altLang="zh-CN" sz="3200" kern="100" dirty="0">
                <a:effectLst/>
                <a:latin typeface="微软雅黑" panose="020B0503020204020204" pitchFamily="34" charset="-122"/>
                <a:ea typeface="微软雅黑" panose="020B0503020204020204" pitchFamily="34" charset="-122"/>
              </a:rPr>
              <a:t> </a:t>
            </a:r>
            <a:endParaRPr lang="zh-CN" altLang="zh-CN" sz="3200" kern="100" dirty="0">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711735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F9B895C2-D39B-44E0-3BB6-ACF661C83218}"/>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4D4215BB-AB42-16DB-B563-94ED86B35CFA}"/>
              </a:ext>
            </a:extLst>
          </p:cNvPr>
          <p:cNvSpPr>
            <a:spLocks noGrp="1"/>
          </p:cNvSpPr>
          <p:nvPr>
            <p:ph type="sldNum" sz="quarter" idx="12"/>
          </p:nvPr>
        </p:nvSpPr>
        <p:spPr/>
        <p:txBody>
          <a:bodyPr/>
          <a:lstStyle/>
          <a:p>
            <a:fld id="{49AE70B2-8BF9-45C0-BB95-33D1B9D3A854}" type="slidenum">
              <a:rPr lang="zh-CN" altLang="en-US" smtClean="0"/>
              <a:t>22</a:t>
            </a:fld>
            <a:endParaRPr lang="zh-CN" altLang="en-US"/>
          </a:p>
        </p:txBody>
      </p:sp>
      <p:sp>
        <p:nvSpPr>
          <p:cNvPr id="4" name="矩形 3">
            <a:extLst>
              <a:ext uri="{FF2B5EF4-FFF2-40B4-BE49-F238E27FC236}">
                <a16:creationId xmlns:a16="http://schemas.microsoft.com/office/drawing/2014/main" id="{CE48BE68-34F7-8EBA-E6FB-98A129DEEF73}"/>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535F3EE4-086B-192E-FA7E-87E31F84587C}"/>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608280FF-452C-7F18-3DD7-91CCB9018CDC}"/>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909698A4-1294-D7D8-D82A-FB9813AE1C59}"/>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ED5205CC-14CC-9085-463B-87E4571DD976}"/>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D7E20825-EA37-A5F6-7A32-71E65598EF63}"/>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F8185DF9-188C-8F89-DDE4-776F9A07B631}"/>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7E917125-AECF-4ACF-7594-CF46319025B8}"/>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98C53F9E-2A31-3E00-9F79-46A125ACABB4}"/>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9EF1B24D-978F-F936-2174-918232B5FB14}"/>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CCB116E1-E0AE-C721-096F-BF50FF69B0C2}"/>
              </a:ext>
            </a:extLst>
          </p:cNvPr>
          <p:cNvSpPr txBox="1"/>
          <p:nvPr>
            <p:custDataLst>
              <p:tags r:id="rId3"/>
            </p:custDataLst>
          </p:nvPr>
        </p:nvSpPr>
        <p:spPr>
          <a:xfrm>
            <a:off x="2351190" y="108606"/>
            <a:ext cx="5897378"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热加工工艺基础知识认知</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B4DE513E-FA07-D712-8A4C-C3F0C48AB453}"/>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CE2D6634-3265-7F82-37D4-1DC662FA4946}"/>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B18CE7EF-CB23-9ECB-1C83-E9CE9AD26F38}"/>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BDF71A92-D2E8-7143-2C43-8983BEEC492A}"/>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5F5A01DC-FDBD-9FBC-65CB-FB3C7B278F71}"/>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9B24DACF-558B-7A76-807F-B8C9221D0E78}"/>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6E513BCD-E451-C9C6-03B0-0C523C161589}"/>
              </a:ext>
            </a:extLst>
          </p:cNvPr>
          <p:cNvSpPr txBox="1"/>
          <p:nvPr/>
        </p:nvSpPr>
        <p:spPr>
          <a:xfrm>
            <a:off x="1046449" y="884785"/>
            <a:ext cx="10650252" cy="5429243"/>
          </a:xfrm>
          <a:prstGeom prst="rect">
            <a:avLst/>
          </a:prstGeom>
          <a:noFill/>
        </p:spPr>
        <p:txBody>
          <a:bodyPr wrap="square">
            <a:spAutoFit/>
          </a:bodyPr>
          <a:lstStyle/>
          <a:p>
            <a:pPr indent="266700" algn="l">
              <a:lnSpc>
                <a:spcPts val="4200"/>
              </a:lnSpc>
            </a:pP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2</a:t>
            </a:r>
            <a:r>
              <a:rPr lang="zh-CN" altLang="zh-CN" sz="2800" kern="100" dirty="0">
                <a:effectLst/>
                <a:latin typeface="微软雅黑" panose="020B0503020204020204" pitchFamily="34" charset="-122"/>
                <a:ea typeface="微软雅黑" panose="020B0503020204020204" pitchFamily="34" charset="-122"/>
              </a:rPr>
              <a:t>）自由锻造</a:t>
            </a:r>
          </a:p>
          <a:p>
            <a:pPr indent="266700" algn="l">
              <a:lnSpc>
                <a:spcPts val="42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在自由锻设备的上、下砾铁之间，利用简单、通用的工具使加热的金属还料产生塑性形以获得锻件的加工方法称为自由锻。</a:t>
            </a:r>
            <a:endParaRPr lang="en-US" altLang="zh-CN" sz="2800" kern="100" dirty="0">
              <a:effectLst/>
              <a:latin typeface="微软雅黑" panose="020B0503020204020204" pitchFamily="34" charset="-122"/>
              <a:ea typeface="微软雅黑" panose="020B0503020204020204" pitchFamily="34" charset="-122"/>
            </a:endParaRPr>
          </a:p>
          <a:p>
            <a:pPr indent="266700" algn="l">
              <a:lnSpc>
                <a:spcPts val="42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自由锻适合单件、小批量生产，也是锻制大型锻件的唯一方法。</a:t>
            </a:r>
            <a:endParaRPr lang="en-US" altLang="zh-CN" sz="2800" kern="100" dirty="0">
              <a:effectLst/>
              <a:latin typeface="微软雅黑" panose="020B0503020204020204" pitchFamily="34" charset="-122"/>
              <a:ea typeface="微软雅黑" panose="020B0503020204020204" pitchFamily="34" charset="-122"/>
            </a:endParaRPr>
          </a:p>
          <a:p>
            <a:pPr indent="266700" algn="l">
              <a:lnSpc>
                <a:spcPts val="4200"/>
              </a:lnSpc>
              <a:tabLst>
                <a:tab pos="241935" algn="l"/>
              </a:tabLst>
            </a:pP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3</a:t>
            </a:r>
            <a:r>
              <a:rPr lang="zh-CN" altLang="zh-CN" sz="2800" kern="100" dirty="0">
                <a:effectLst/>
                <a:latin typeface="微软雅黑" panose="020B0503020204020204" pitchFamily="34" charset="-122"/>
                <a:ea typeface="微软雅黑" panose="020B0503020204020204" pitchFamily="34" charset="-122"/>
              </a:rPr>
              <a:t>）模型锻造</a:t>
            </a:r>
          </a:p>
          <a:p>
            <a:pPr indent="266700" algn="l">
              <a:lnSpc>
                <a:spcPts val="42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模型锻造简称模锻，是把金属还料放在锻模模槽内施加压力使其变形的一种锻造方法。</a:t>
            </a:r>
          </a:p>
          <a:p>
            <a:pPr indent="266700" algn="l">
              <a:lnSpc>
                <a:spcPts val="4200"/>
              </a:lnSpc>
            </a:pPr>
            <a:r>
              <a:rPr lang="en-US" altLang="zh-CN" sz="2800" kern="100" dirty="0">
                <a:effectLst/>
                <a:latin typeface="微软雅黑" panose="020B0503020204020204" pitchFamily="34" charset="-122"/>
                <a:ea typeface="微软雅黑" panose="020B0503020204020204" pitchFamily="34" charset="-122"/>
              </a:rPr>
              <a:t>   1)</a:t>
            </a:r>
            <a:r>
              <a:rPr lang="zh-CN" altLang="zh-CN" sz="2800" kern="100" dirty="0">
                <a:effectLst/>
                <a:latin typeface="微软雅黑" panose="020B0503020204020204" pitchFamily="34" charset="-122"/>
                <a:ea typeface="微软雅黑" panose="020B0503020204020204" pitchFamily="34" charset="-122"/>
              </a:rPr>
              <a:t>胎模锻胎模。</a:t>
            </a:r>
            <a:endParaRPr lang="en-US" altLang="zh-CN" sz="2800" kern="100" dirty="0">
              <a:effectLst/>
              <a:latin typeface="微软雅黑" panose="020B0503020204020204" pitchFamily="34" charset="-122"/>
              <a:ea typeface="微软雅黑" panose="020B0503020204020204" pitchFamily="34" charset="-122"/>
            </a:endParaRPr>
          </a:p>
          <a:p>
            <a:pPr indent="266700" algn="l">
              <a:lnSpc>
                <a:spcPts val="4200"/>
              </a:lnSpc>
            </a:pPr>
            <a:r>
              <a:rPr lang="en-US" altLang="zh-CN" sz="2800" kern="100" dirty="0">
                <a:effectLst/>
                <a:latin typeface="微软雅黑" panose="020B0503020204020204" pitchFamily="34" charset="-122"/>
                <a:ea typeface="微软雅黑" panose="020B0503020204020204" pitchFamily="34" charset="-122"/>
              </a:rPr>
              <a:t>   2)</a:t>
            </a:r>
            <a:r>
              <a:rPr lang="zh-CN" altLang="zh-CN" sz="2800" kern="100" dirty="0">
                <a:effectLst/>
                <a:latin typeface="微软雅黑" panose="020B0503020204020204" pitchFamily="34" charset="-122"/>
                <a:ea typeface="微软雅黑" panose="020B0503020204020204" pitchFamily="34" charset="-122"/>
              </a:rPr>
              <a:t>锤上模锻。</a:t>
            </a:r>
            <a:endParaRPr lang="en-US" altLang="zh-CN" sz="2800" kern="100" dirty="0">
              <a:effectLst/>
              <a:latin typeface="微软雅黑" panose="020B0503020204020204" pitchFamily="34" charset="-122"/>
              <a:ea typeface="微软雅黑" panose="020B0503020204020204" pitchFamily="34" charset="-122"/>
            </a:endParaRPr>
          </a:p>
          <a:p>
            <a:pPr indent="266700" algn="l">
              <a:lnSpc>
                <a:spcPts val="4200"/>
              </a:lnSpc>
            </a:pPr>
            <a:r>
              <a:rPr lang="en-US" altLang="zh-CN" sz="2800" kern="100" dirty="0">
                <a:effectLst/>
                <a:latin typeface="微软雅黑" panose="020B0503020204020204" pitchFamily="34" charset="-122"/>
                <a:ea typeface="微软雅黑" panose="020B0503020204020204" pitchFamily="34" charset="-122"/>
              </a:rPr>
              <a:t>   3)</a:t>
            </a:r>
            <a:r>
              <a:rPr lang="zh-CN" altLang="zh-CN" sz="2800" kern="100" dirty="0">
                <a:effectLst/>
                <a:latin typeface="微软雅黑" panose="020B0503020204020204" pitchFamily="34" charset="-122"/>
                <a:ea typeface="微软雅黑" panose="020B0503020204020204" pitchFamily="34" charset="-122"/>
              </a:rPr>
              <a:t>压力机上模锻。</a:t>
            </a:r>
          </a:p>
        </p:txBody>
      </p:sp>
    </p:spTree>
    <p:extLst>
      <p:ext uri="{BB962C8B-B14F-4D97-AF65-F5344CB8AC3E}">
        <p14:creationId xmlns:p14="http://schemas.microsoft.com/office/powerpoint/2010/main" val="12681178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EF75CCB4-A999-7207-10F4-02DCDD21D898}"/>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EC958B9D-87B3-5095-031D-3D24E682CC76}"/>
              </a:ext>
            </a:extLst>
          </p:cNvPr>
          <p:cNvSpPr>
            <a:spLocks noGrp="1"/>
          </p:cNvSpPr>
          <p:nvPr>
            <p:ph type="sldNum" sz="quarter" idx="12"/>
          </p:nvPr>
        </p:nvSpPr>
        <p:spPr/>
        <p:txBody>
          <a:bodyPr/>
          <a:lstStyle/>
          <a:p>
            <a:fld id="{49AE70B2-8BF9-45C0-BB95-33D1B9D3A854}" type="slidenum">
              <a:rPr lang="zh-CN" altLang="en-US" smtClean="0"/>
              <a:t>23</a:t>
            </a:fld>
            <a:endParaRPr lang="zh-CN" altLang="en-US"/>
          </a:p>
        </p:txBody>
      </p:sp>
      <p:sp>
        <p:nvSpPr>
          <p:cNvPr id="4" name="矩形 3">
            <a:extLst>
              <a:ext uri="{FF2B5EF4-FFF2-40B4-BE49-F238E27FC236}">
                <a16:creationId xmlns:a16="http://schemas.microsoft.com/office/drawing/2014/main" id="{9B3B83E2-24E4-2F43-24B1-8AE631E1D616}"/>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DD2D6878-D743-B192-06F1-AB8DAC8DDAA9}"/>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F20009EA-BEFD-42EF-8147-DC2404E7943E}"/>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E11DD664-F84F-C806-10E8-7CF2075AECA7}"/>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6CA3EC17-78E0-E7B3-2552-5A7D80D9331A}"/>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02C6D918-19DD-4BDE-5E4A-CDD269ADBAD6}"/>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99139670-0D33-3892-9D47-37D828006C53}"/>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EF8A509A-00C2-CE83-8D07-D5F56E06F14F}"/>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A61421B5-2CED-7A04-AB0A-89B438A2DDB3}"/>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4DAD232C-CC57-F5EE-DFA6-4CB7201B657B}"/>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0D1685CB-9B99-C991-2D05-16714C793527}"/>
              </a:ext>
            </a:extLst>
          </p:cNvPr>
          <p:cNvSpPr txBox="1"/>
          <p:nvPr>
            <p:custDataLst>
              <p:tags r:id="rId3"/>
            </p:custDataLst>
          </p:nvPr>
        </p:nvSpPr>
        <p:spPr>
          <a:xfrm>
            <a:off x="2351190" y="108606"/>
            <a:ext cx="5897378"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热加工工艺基础知识认知</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9BE648D9-05F5-B2E9-3A06-4F47A4182252}"/>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07BBA960-530C-C1CF-D70F-19F093513483}"/>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C88034BB-6C7C-BB0D-9E66-4DF678DD2568}"/>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C18C868A-34E9-F2C4-BD66-D405A394F9FC}"/>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B0F39001-D82E-2ECE-F728-3A17ED9346A6}"/>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64FDFC05-192A-98E6-2DCB-AC53DEC11074}"/>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BECF809D-E1AF-06DE-5D83-A3889BB1942E}"/>
              </a:ext>
            </a:extLst>
          </p:cNvPr>
          <p:cNvSpPr txBox="1"/>
          <p:nvPr/>
        </p:nvSpPr>
        <p:spPr>
          <a:xfrm>
            <a:off x="1376624" y="808813"/>
            <a:ext cx="9934575" cy="4401205"/>
          </a:xfrm>
          <a:prstGeom prst="rect">
            <a:avLst/>
          </a:prstGeom>
          <a:noFill/>
        </p:spPr>
        <p:txBody>
          <a:bodyPr wrap="square">
            <a:spAutoFit/>
          </a:bodyPr>
          <a:lstStyle/>
          <a:p>
            <a:pPr indent="266700" algn="l"/>
            <a:r>
              <a:rPr lang="en-US" altLang="zh-CN" sz="2800" kern="100" dirty="0">
                <a:effectLst/>
                <a:latin typeface="微软雅黑" panose="020B0503020204020204" pitchFamily="34" charset="-122"/>
                <a:ea typeface="微软雅黑" panose="020B0503020204020204" pitchFamily="34" charset="-122"/>
              </a:rPr>
              <a:t>3.</a:t>
            </a:r>
            <a:r>
              <a:rPr lang="zh-CN" altLang="zh-CN" sz="2800" kern="100" dirty="0">
                <a:effectLst/>
                <a:latin typeface="微软雅黑" panose="020B0503020204020204" pitchFamily="34" charset="-122"/>
                <a:ea typeface="微软雅黑" panose="020B0503020204020204" pitchFamily="34" charset="-122"/>
              </a:rPr>
              <a:t>板料冲压</a:t>
            </a:r>
          </a:p>
          <a:p>
            <a:pPr indent="266700" algn="l"/>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板料冲压是指利用冲压设备和冲模使板料产生变形分离，从而获得毛坯或零件的加工方法，和锻造一样也属于压力加工。因其通常在常温下进行，故又称冷冲压。</a:t>
            </a:r>
          </a:p>
          <a:p>
            <a:pPr indent="266700" algn="l"/>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板料冲压的材料必须具有良好的塑性，常用的材料有低碳钢、塑性好的合金钢以及铜、铝有色金属等。</a:t>
            </a:r>
            <a:endParaRPr lang="en-US" altLang="zh-CN" sz="2800" kern="100" dirty="0">
              <a:effectLst/>
              <a:latin typeface="微软雅黑" panose="020B0503020204020204" pitchFamily="34" charset="-122"/>
              <a:ea typeface="微软雅黑" panose="020B0503020204020204" pitchFamily="34" charset="-122"/>
            </a:endParaRPr>
          </a:p>
          <a:p>
            <a:pPr indent="266700" algn="l"/>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冲压的基本工序</a:t>
            </a:r>
            <a:r>
              <a:rPr lang="zh-CN" altLang="en-US" sz="2800" kern="100" dirty="0">
                <a:effectLst/>
                <a:latin typeface="微软雅黑" panose="020B0503020204020204" pitchFamily="34" charset="-122"/>
                <a:ea typeface="微软雅黑" panose="020B0503020204020204" pitchFamily="34" charset="-122"/>
              </a:rPr>
              <a:t>分</a:t>
            </a:r>
            <a:r>
              <a:rPr lang="zh-CN" altLang="zh-CN" sz="2800" kern="100" dirty="0">
                <a:effectLst/>
                <a:latin typeface="微软雅黑" panose="020B0503020204020204" pitchFamily="34" charset="-122"/>
                <a:ea typeface="微软雅黑" panose="020B0503020204020204" pitchFamily="34" charset="-122"/>
              </a:rPr>
              <a:t>两大类</a:t>
            </a:r>
            <a:r>
              <a:rPr lang="zh-CN" altLang="en-US" sz="2800" kern="100" dirty="0">
                <a:effectLst/>
                <a:latin typeface="微软雅黑" panose="020B0503020204020204" pitchFamily="34" charset="-122"/>
                <a:ea typeface="微软雅黑" panose="020B0503020204020204" pitchFamily="34" charset="-122"/>
              </a:rPr>
              <a:t>：</a:t>
            </a:r>
            <a:endParaRPr lang="en-US" altLang="zh-CN" sz="2800" kern="100" dirty="0">
              <a:effectLst/>
              <a:latin typeface="微软雅黑" panose="020B0503020204020204" pitchFamily="34" charset="-122"/>
              <a:ea typeface="微软雅黑" panose="020B0503020204020204" pitchFamily="34" charset="-122"/>
            </a:endParaRPr>
          </a:p>
          <a:p>
            <a:pPr indent="266700" algn="l"/>
            <a:r>
              <a:rPr lang="en-US" altLang="zh-CN" sz="2800" kern="100" dirty="0">
                <a:latin typeface="微软雅黑" panose="020B0503020204020204" pitchFamily="34" charset="-122"/>
                <a:ea typeface="微软雅黑" panose="020B0503020204020204" pitchFamily="34" charset="-122"/>
              </a:rPr>
              <a:t>    </a:t>
            </a:r>
            <a:r>
              <a:rPr lang="zh-CN" altLang="zh-CN" sz="2800" kern="100" dirty="0">
                <a:solidFill>
                  <a:srgbClr val="FF0000"/>
                </a:solidFill>
                <a:effectLst/>
                <a:latin typeface="微软雅黑" panose="020B0503020204020204" pitchFamily="34" charset="-122"/>
                <a:ea typeface="微软雅黑" panose="020B0503020204020204" pitchFamily="34" charset="-122"/>
              </a:rPr>
              <a:t>分离工序</a:t>
            </a:r>
            <a:r>
              <a:rPr lang="zh-CN" altLang="zh-CN" sz="2800" kern="100" dirty="0">
                <a:effectLst/>
                <a:latin typeface="微软雅黑" panose="020B0503020204020204" pitchFamily="34" charset="-122"/>
                <a:ea typeface="微软雅黑" panose="020B0503020204020204" pitchFamily="34" charset="-122"/>
              </a:rPr>
              <a:t>是将还料的一部分和另一部分分开的工序，如剪切、落料、冲孔等；</a:t>
            </a:r>
            <a:endParaRPr lang="en-US" altLang="zh-CN" sz="2800" kern="100" dirty="0">
              <a:effectLst/>
              <a:latin typeface="微软雅黑" panose="020B0503020204020204" pitchFamily="34" charset="-122"/>
              <a:ea typeface="微软雅黑" panose="020B0503020204020204" pitchFamily="34" charset="-122"/>
            </a:endParaRPr>
          </a:p>
          <a:p>
            <a:pPr indent="266700" algn="l"/>
            <a:r>
              <a:rPr lang="en-US" altLang="zh-CN" sz="2800" kern="100" dirty="0">
                <a:solidFill>
                  <a:srgbClr val="FF0000"/>
                </a:solidFill>
                <a:effectLst/>
                <a:latin typeface="微软雅黑" panose="020B0503020204020204" pitchFamily="34" charset="-122"/>
                <a:ea typeface="微软雅黑" panose="020B0503020204020204" pitchFamily="34" charset="-122"/>
              </a:rPr>
              <a:t>    </a:t>
            </a:r>
            <a:r>
              <a:rPr lang="zh-CN" altLang="zh-CN" sz="2800" kern="100" dirty="0">
                <a:solidFill>
                  <a:srgbClr val="FF0000"/>
                </a:solidFill>
                <a:effectLst/>
                <a:latin typeface="微软雅黑" panose="020B0503020204020204" pitchFamily="34" charset="-122"/>
                <a:ea typeface="微软雅黑" panose="020B0503020204020204" pitchFamily="34" charset="-122"/>
              </a:rPr>
              <a:t>变形工序</a:t>
            </a:r>
            <a:r>
              <a:rPr lang="zh-CN" altLang="zh-CN" sz="2800" kern="100" dirty="0">
                <a:effectLst/>
                <a:latin typeface="微软雅黑" panose="020B0503020204020204" pitchFamily="34" charset="-122"/>
                <a:ea typeface="微软雅黑" panose="020B0503020204020204" pitchFamily="34" charset="-122"/>
              </a:rPr>
              <a:t>是使还料发生塑性变形的工序，如弯曲、拉伸等。</a:t>
            </a:r>
            <a:r>
              <a:rPr lang="en-US" altLang="zh-CN" sz="2800" kern="100" dirty="0">
                <a:effectLst/>
                <a:latin typeface="微软雅黑" panose="020B0503020204020204" pitchFamily="34" charset="-122"/>
                <a:ea typeface="微软雅黑" panose="020B0503020204020204" pitchFamily="34" charset="-122"/>
              </a:rPr>
              <a:t> </a:t>
            </a:r>
            <a:endParaRPr lang="zh-CN" altLang="zh-CN" sz="2800" kern="100" dirty="0">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6372132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9CBE3DD3-AB6F-3198-82C1-0B6EC46BF0EE}"/>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D9650656-5BF9-2F2E-F9FF-EEB1424BD82F}"/>
              </a:ext>
            </a:extLst>
          </p:cNvPr>
          <p:cNvSpPr>
            <a:spLocks noGrp="1"/>
          </p:cNvSpPr>
          <p:nvPr>
            <p:ph type="sldNum" sz="quarter" idx="12"/>
          </p:nvPr>
        </p:nvSpPr>
        <p:spPr/>
        <p:txBody>
          <a:bodyPr/>
          <a:lstStyle/>
          <a:p>
            <a:fld id="{49AE70B2-8BF9-45C0-BB95-33D1B9D3A854}" type="slidenum">
              <a:rPr lang="zh-CN" altLang="en-US" smtClean="0"/>
              <a:t>24</a:t>
            </a:fld>
            <a:endParaRPr lang="zh-CN" altLang="en-US"/>
          </a:p>
        </p:txBody>
      </p:sp>
      <p:sp>
        <p:nvSpPr>
          <p:cNvPr id="4" name="矩形 3">
            <a:extLst>
              <a:ext uri="{FF2B5EF4-FFF2-40B4-BE49-F238E27FC236}">
                <a16:creationId xmlns:a16="http://schemas.microsoft.com/office/drawing/2014/main" id="{5CE0AB75-532F-C312-035C-131F3431F297}"/>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57E32332-7630-E8B8-7506-4B580C652126}"/>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0B48F393-671C-40F6-787B-692F0CD82B29}"/>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7FF9716F-BA36-F416-B85F-289E127A5516}"/>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180B5E57-92EE-C322-901E-F2CDBD93DCDF}"/>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66C10EB8-B7F1-E9D0-0F90-06C38643E3D1}"/>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8F785166-E214-BC48-2ED3-1D15C00D84AF}"/>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2D5D5C1B-FB82-A0F3-5BEC-BDA297A004B6}"/>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F247DAFB-6682-5E74-D5F6-1982C9A5F03A}"/>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A535287A-334A-28F5-AB95-DB2918A319D6}"/>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1CC5F996-036E-B955-0A57-D255545B2428}"/>
              </a:ext>
            </a:extLst>
          </p:cNvPr>
          <p:cNvSpPr txBox="1"/>
          <p:nvPr>
            <p:custDataLst>
              <p:tags r:id="rId3"/>
            </p:custDataLst>
          </p:nvPr>
        </p:nvSpPr>
        <p:spPr>
          <a:xfrm>
            <a:off x="2351190" y="108606"/>
            <a:ext cx="5897378"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热加工工艺基础知识认知</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60E4A498-69FB-137B-587C-B83824870330}"/>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3105C1BC-A18E-CCCD-9489-9461F15EED42}"/>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6385093B-324D-1200-C271-43D9A02D6A02}"/>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DDF25A28-59D2-2BAF-96C5-D74F295AE33A}"/>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3C6F4478-D226-051F-4CC3-A387B4F51605}"/>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AF40BCE4-5962-9638-53B2-200CCB8AC31C}"/>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13A6C352-1630-91F7-0464-7034D9646C1B}"/>
              </a:ext>
            </a:extLst>
          </p:cNvPr>
          <p:cNvSpPr txBox="1"/>
          <p:nvPr/>
        </p:nvSpPr>
        <p:spPr>
          <a:xfrm>
            <a:off x="1085850" y="1176635"/>
            <a:ext cx="10944225" cy="2677656"/>
          </a:xfrm>
          <a:prstGeom prst="rect">
            <a:avLst/>
          </a:prstGeom>
          <a:noFill/>
        </p:spPr>
        <p:txBody>
          <a:bodyPr wrap="square">
            <a:spAutoFit/>
          </a:bodyPr>
          <a:lstStyle/>
          <a:p>
            <a:pPr indent="266700" algn="l"/>
            <a:r>
              <a:rPr lang="zh-CN" altLang="zh-CN" sz="2800" kern="100" dirty="0">
                <a:effectLst/>
                <a:latin typeface="微软雅黑" panose="020B0503020204020204" pitchFamily="34" charset="-122"/>
                <a:ea typeface="微软雅黑" panose="020B0503020204020204" pitchFamily="34" charset="-122"/>
              </a:rPr>
              <a:t>三、焊接</a:t>
            </a:r>
          </a:p>
          <a:p>
            <a:r>
              <a:rPr lang="en-US" altLang="zh-CN" sz="2800" kern="100" dirty="0">
                <a:effectLst/>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2800" kern="100" dirty="0">
                <a:effectLst/>
                <a:latin typeface="微软雅黑" panose="020B0503020204020204" pitchFamily="34" charset="-122"/>
                <a:ea typeface="微软雅黑" panose="020B0503020204020204" pitchFamily="34" charset="-122"/>
                <a:cs typeface="Times New Roman" panose="02020603050405020304" pitchFamily="18" charset="0"/>
              </a:rPr>
              <a:t>焊接是通过加热或加压，或两者并用，并且用或不用填充材料，使焊件达到原子结合的一种加工方法</a:t>
            </a:r>
            <a:r>
              <a:rPr lang="zh-CN" altLang="en-US" sz="2800" kern="100" dirty="0">
                <a:effectLst/>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28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indent="266700" algn="l"/>
            <a:r>
              <a:rPr lang="en-US" altLang="zh-CN" sz="2800" kern="100" dirty="0">
                <a:effectLst/>
                <a:latin typeface="微软雅黑" panose="020B0503020204020204" pitchFamily="34" charset="-122"/>
                <a:ea typeface="微软雅黑" panose="020B0503020204020204" pitchFamily="34" charset="-122"/>
              </a:rPr>
              <a:t>1.</a:t>
            </a:r>
            <a:r>
              <a:rPr lang="zh-CN" altLang="zh-CN" sz="2800" kern="100" dirty="0">
                <a:effectLst/>
                <a:latin typeface="微软雅黑" panose="020B0503020204020204" pitchFamily="34" charset="-122"/>
                <a:ea typeface="微软雅黑" panose="020B0503020204020204" pitchFamily="34" charset="-122"/>
              </a:rPr>
              <a:t>焊条电弧焊</a:t>
            </a:r>
          </a:p>
          <a:p>
            <a:r>
              <a:rPr lang="zh-CN" altLang="zh-CN" sz="2800" kern="100" dirty="0">
                <a:effectLst/>
                <a:latin typeface="微软雅黑" panose="020B0503020204020204" pitchFamily="34" charset="-122"/>
                <a:ea typeface="微软雅黑" panose="020B0503020204020204" pitchFamily="34" charset="-122"/>
                <a:cs typeface="Times New Roman" panose="02020603050405020304" pitchFamily="18" charset="0"/>
              </a:rPr>
              <a:t>焊条电弧焊是利用焊条与焊件之间产生的电弧热量，将焊条和焊件熔化，从而获得牢固连接的一种手工操作方法。</a:t>
            </a:r>
            <a:endParaRPr lang="zh-CN" altLang="en-US" sz="2800" dirty="0">
              <a:latin typeface="微软雅黑" panose="020B0503020204020204" pitchFamily="34" charset="-122"/>
              <a:ea typeface="微软雅黑" panose="020B0503020204020204" pitchFamily="34" charset="-122"/>
            </a:endParaRPr>
          </a:p>
        </p:txBody>
      </p:sp>
      <p:sp>
        <p:nvSpPr>
          <p:cNvPr id="24" name="文本框 23">
            <a:extLst>
              <a:ext uri="{FF2B5EF4-FFF2-40B4-BE49-F238E27FC236}">
                <a16:creationId xmlns:a16="http://schemas.microsoft.com/office/drawing/2014/main" id="{128025AD-B4EB-7842-77CB-84CFF73ECFFE}"/>
              </a:ext>
            </a:extLst>
          </p:cNvPr>
          <p:cNvSpPr txBox="1"/>
          <p:nvPr/>
        </p:nvSpPr>
        <p:spPr>
          <a:xfrm>
            <a:off x="1085850" y="3854291"/>
            <a:ext cx="6096000" cy="1955215"/>
          </a:xfrm>
          <a:prstGeom prst="rect">
            <a:avLst/>
          </a:prstGeom>
          <a:noFill/>
        </p:spPr>
        <p:txBody>
          <a:bodyPr wrap="square">
            <a:spAutoFit/>
          </a:bodyPr>
          <a:lstStyle/>
          <a:p>
            <a:pPr indent="266700" algn="l">
              <a:lnSpc>
                <a:spcPct val="150000"/>
              </a:lnSpc>
            </a:pP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1</a:t>
            </a:r>
            <a:r>
              <a:rPr lang="zh-CN" altLang="zh-CN" sz="2800" kern="100" dirty="0">
                <a:effectLst/>
                <a:latin typeface="微软雅黑" panose="020B0503020204020204" pitchFamily="34" charset="-122"/>
                <a:ea typeface="微软雅黑" panose="020B0503020204020204" pitchFamily="34" charset="-122"/>
              </a:rPr>
              <a:t>）焊接过程与焊接电弧</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1)</a:t>
            </a:r>
            <a:r>
              <a:rPr lang="zh-CN" altLang="zh-CN" sz="2800" kern="100" dirty="0">
                <a:effectLst/>
                <a:latin typeface="微软雅黑" panose="020B0503020204020204" pitchFamily="34" charset="-122"/>
                <a:ea typeface="微软雅黑" panose="020B0503020204020204" pitchFamily="34" charset="-122"/>
              </a:rPr>
              <a:t>焊接过程。</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2)</a:t>
            </a:r>
            <a:r>
              <a:rPr lang="zh-CN" altLang="zh-CN" sz="2800" kern="100" dirty="0">
                <a:effectLst/>
                <a:latin typeface="微软雅黑" panose="020B0503020204020204" pitchFamily="34" charset="-122"/>
                <a:ea typeface="微软雅黑" panose="020B0503020204020204" pitchFamily="34" charset="-122"/>
              </a:rPr>
              <a:t>焊接电弧。</a:t>
            </a:r>
            <a:r>
              <a:rPr lang="en-US" altLang="zh-CN" sz="2800" kern="100" dirty="0">
                <a:effectLst/>
                <a:latin typeface="微软雅黑" panose="020B0503020204020204" pitchFamily="34" charset="-122"/>
                <a:ea typeface="微软雅黑" panose="020B0503020204020204" pitchFamily="34" charset="-122"/>
              </a:rPr>
              <a:t> </a:t>
            </a:r>
            <a:endParaRPr lang="zh-CN" altLang="zh-CN" sz="2800" kern="100" dirty="0">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6768858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wipe(down)">
                                      <p:cBhvr>
                                        <p:cTn id="2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P spid="2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F7E85E8C-22DF-A8DC-477F-9B7836E44B23}"/>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A88B1062-9CAF-37FB-4B35-E54C5FEE7181}"/>
              </a:ext>
            </a:extLst>
          </p:cNvPr>
          <p:cNvSpPr>
            <a:spLocks noGrp="1"/>
          </p:cNvSpPr>
          <p:nvPr>
            <p:ph type="sldNum" sz="quarter" idx="12"/>
          </p:nvPr>
        </p:nvSpPr>
        <p:spPr/>
        <p:txBody>
          <a:bodyPr/>
          <a:lstStyle/>
          <a:p>
            <a:fld id="{49AE70B2-8BF9-45C0-BB95-33D1B9D3A854}" type="slidenum">
              <a:rPr lang="zh-CN" altLang="en-US" smtClean="0"/>
              <a:t>25</a:t>
            </a:fld>
            <a:endParaRPr lang="zh-CN" altLang="en-US"/>
          </a:p>
        </p:txBody>
      </p:sp>
      <p:sp>
        <p:nvSpPr>
          <p:cNvPr id="4" name="矩形 3">
            <a:extLst>
              <a:ext uri="{FF2B5EF4-FFF2-40B4-BE49-F238E27FC236}">
                <a16:creationId xmlns:a16="http://schemas.microsoft.com/office/drawing/2014/main" id="{77AD092D-ED4A-0D53-24A8-60F7EF3F3C86}"/>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CD1FF1D1-2B50-D817-9B9C-9314FAF42005}"/>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007DDF89-DCC7-6AD7-D982-12222AE1D105}"/>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676BBD28-6264-CAA0-2FE5-D4BCB317FE8D}"/>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E8F28D58-295A-ED8F-3341-99F983C46591}"/>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154507B8-3BA1-DE56-2BBD-173E74371E93}"/>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062FA115-EE08-06E9-CFC6-38AAAB9862B8}"/>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8A7DA5A2-D53C-24B9-F206-E2C149BB2A30}"/>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0AE2CB30-1348-A7C4-04E0-49A33A662253}"/>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7E552ECE-CD11-4278-4320-FC5FBBDB149A}"/>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D9FA4685-3EA8-6531-016E-CEF04E778BCD}"/>
              </a:ext>
            </a:extLst>
          </p:cNvPr>
          <p:cNvSpPr txBox="1"/>
          <p:nvPr>
            <p:custDataLst>
              <p:tags r:id="rId3"/>
            </p:custDataLst>
          </p:nvPr>
        </p:nvSpPr>
        <p:spPr>
          <a:xfrm>
            <a:off x="2351190" y="108606"/>
            <a:ext cx="5897378"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热加工工艺基础知识认知</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5BE165E1-1F00-14B8-CD60-A0F5BA87FFE5}"/>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EDC5D4A3-9D06-7DFE-40B6-BA8701966059}"/>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C7335D52-6048-780C-5A71-683487CA5194}"/>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2EA7F02B-AB41-E747-0610-2EC0C84C16BE}"/>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1BB299DB-0D19-7C8E-E986-B43A87213A16}"/>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8A1FEEC3-980B-1264-B9FD-B414617BEF30}"/>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pic>
        <p:nvPicPr>
          <p:cNvPr id="22" name="图片 21">
            <a:extLst>
              <a:ext uri="{FF2B5EF4-FFF2-40B4-BE49-F238E27FC236}">
                <a16:creationId xmlns:a16="http://schemas.microsoft.com/office/drawing/2014/main" id="{39B2BE3C-FBC7-EB09-65C8-61C1B8B753C9}"/>
              </a:ext>
            </a:extLst>
          </p:cNvPr>
          <p:cNvPicPr>
            <a:picLocks noChangeAspect="1"/>
          </p:cNvPicPr>
          <p:nvPr/>
        </p:nvPicPr>
        <p:blipFill>
          <a:blip r:embed="rId18"/>
          <a:stretch>
            <a:fillRect/>
          </a:stretch>
        </p:blipFill>
        <p:spPr>
          <a:xfrm>
            <a:off x="1600253" y="1695450"/>
            <a:ext cx="8908480" cy="4405824"/>
          </a:xfrm>
          <a:prstGeom prst="rect">
            <a:avLst/>
          </a:prstGeom>
        </p:spPr>
      </p:pic>
    </p:spTree>
    <p:extLst>
      <p:ext uri="{BB962C8B-B14F-4D97-AF65-F5344CB8AC3E}">
        <p14:creationId xmlns:p14="http://schemas.microsoft.com/office/powerpoint/2010/main" val="13176904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22"/>
                                        </p:tgtEl>
                                        <p:attrNameLst>
                                          <p:attrName>style.visibility</p:attrName>
                                        </p:attrNameLst>
                                      </p:cBhvr>
                                      <p:to>
                                        <p:strVal val="visible"/>
                                      </p:to>
                                    </p:set>
                                    <p:anim calcmode="lin" valueType="num">
                                      <p:cBhvr additive="base">
                                        <p:cTn id="26" dur="500" fill="hold"/>
                                        <p:tgtEl>
                                          <p:spTgt spid="22"/>
                                        </p:tgtEl>
                                        <p:attrNameLst>
                                          <p:attrName>ppt_x</p:attrName>
                                        </p:attrNameLst>
                                      </p:cBhvr>
                                      <p:tavLst>
                                        <p:tav tm="0">
                                          <p:val>
                                            <p:strVal val="#ppt_x"/>
                                          </p:val>
                                        </p:tav>
                                        <p:tav tm="100000">
                                          <p:val>
                                            <p:strVal val="#ppt_x"/>
                                          </p:val>
                                        </p:tav>
                                      </p:tavLst>
                                    </p:anim>
                                    <p:anim calcmode="lin" valueType="num">
                                      <p:cBhvr additive="base">
                                        <p:cTn id="27"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7ADE3E9E-E60D-CC09-D914-D46F3C34796B}"/>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EEDD83AB-14D7-C820-3DA1-ABD7B0168BC4}"/>
              </a:ext>
            </a:extLst>
          </p:cNvPr>
          <p:cNvSpPr>
            <a:spLocks noGrp="1"/>
          </p:cNvSpPr>
          <p:nvPr>
            <p:ph type="sldNum" sz="quarter" idx="12"/>
          </p:nvPr>
        </p:nvSpPr>
        <p:spPr/>
        <p:txBody>
          <a:bodyPr/>
          <a:lstStyle/>
          <a:p>
            <a:fld id="{49AE70B2-8BF9-45C0-BB95-33D1B9D3A854}" type="slidenum">
              <a:rPr lang="zh-CN" altLang="en-US" smtClean="0"/>
              <a:t>26</a:t>
            </a:fld>
            <a:endParaRPr lang="zh-CN" altLang="en-US"/>
          </a:p>
        </p:txBody>
      </p:sp>
      <p:sp>
        <p:nvSpPr>
          <p:cNvPr id="4" name="矩形 3">
            <a:extLst>
              <a:ext uri="{FF2B5EF4-FFF2-40B4-BE49-F238E27FC236}">
                <a16:creationId xmlns:a16="http://schemas.microsoft.com/office/drawing/2014/main" id="{1DD93F6E-6BFD-77C6-CC7C-26B0CA836369}"/>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967D57C3-28A0-BB38-6EAC-B3EC088E43BF}"/>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2531598F-5D49-22E9-B92A-68176CD16E86}"/>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E1328AF4-A3FE-9537-262E-E45D4F020F2A}"/>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6CF4995F-1D8B-3687-5599-92A7EE3B4D64}"/>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73374AB6-6E52-58D4-00DD-9FBA1F7E050F}"/>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5E971DCE-C786-6535-7923-48187EFA9BEA}"/>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D691A5ED-C616-CF42-57B9-93521DE3EE31}"/>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3A2F25D4-B8BC-6864-24E9-9FD84CA6E35B}"/>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364B4292-8BCB-D029-37BE-C1B77A16468E}"/>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2E4DA420-39C6-D55D-DEC5-2997041EEE3F}"/>
              </a:ext>
            </a:extLst>
          </p:cNvPr>
          <p:cNvSpPr txBox="1"/>
          <p:nvPr>
            <p:custDataLst>
              <p:tags r:id="rId3"/>
            </p:custDataLst>
          </p:nvPr>
        </p:nvSpPr>
        <p:spPr>
          <a:xfrm>
            <a:off x="2351190" y="108606"/>
            <a:ext cx="5897378"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热加工工艺基础知识认知</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8AF75BC2-57B2-62DF-F5B2-F78ECF8F162B}"/>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E0F83B8C-92EA-BB1A-ACF3-F752A56D9C7D}"/>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0ED1511F-4927-4733-95E5-96601E7280A6}"/>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815D6E2D-0FF1-1031-F12B-7A9A3D4462B4}"/>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21860CF7-DD0F-28C8-43C0-85ECD374EF2C}"/>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67FE24FB-A329-213A-4687-D051A7EAAECE}"/>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F45E3380-D77D-2C33-45E9-37DE8C2E7421}"/>
              </a:ext>
            </a:extLst>
          </p:cNvPr>
          <p:cNvSpPr txBox="1"/>
          <p:nvPr/>
        </p:nvSpPr>
        <p:spPr>
          <a:xfrm>
            <a:off x="1180751" y="1111902"/>
            <a:ext cx="9563565" cy="4540538"/>
          </a:xfrm>
          <a:prstGeom prst="rect">
            <a:avLst/>
          </a:prstGeom>
          <a:noFill/>
        </p:spPr>
        <p:txBody>
          <a:bodyPr wrap="square">
            <a:spAutoFit/>
          </a:bodyPr>
          <a:lstStyle/>
          <a:p>
            <a:pPr indent="266700" algn="l">
              <a:lnSpc>
                <a:spcPct val="150000"/>
              </a:lnSpc>
            </a:pP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2</a:t>
            </a:r>
            <a:r>
              <a:rPr lang="zh-CN" altLang="zh-CN" sz="2800" kern="100" dirty="0">
                <a:effectLst/>
                <a:latin typeface="微软雅黑" panose="020B0503020204020204" pitchFamily="34" charset="-122"/>
                <a:ea typeface="微软雅黑" panose="020B0503020204020204" pitchFamily="34" charset="-122"/>
              </a:rPr>
              <a:t>）焊条电弧焊设备及工具</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1)</a:t>
            </a:r>
            <a:r>
              <a:rPr lang="zh-CN" altLang="zh-CN" sz="2800" kern="100" dirty="0">
                <a:effectLst/>
                <a:latin typeface="微软雅黑" panose="020B0503020204020204" pitchFamily="34" charset="-122"/>
                <a:ea typeface="微软雅黑" panose="020B0503020204020204" pitchFamily="34" charset="-122"/>
              </a:rPr>
              <a:t>电焊机供给电弧焊电源的专用设备称为电焊机</a:t>
            </a:r>
            <a:r>
              <a:rPr lang="zh-CN" altLang="en-US" sz="2800" kern="100" dirty="0">
                <a:effectLst/>
                <a:latin typeface="微软雅黑" panose="020B0503020204020204" pitchFamily="34" charset="-122"/>
                <a:ea typeface="微软雅黑" panose="020B0503020204020204" pitchFamily="34" charset="-122"/>
              </a:rPr>
              <a:t>。</a:t>
            </a:r>
            <a:r>
              <a:rPr lang="zh-CN" altLang="zh-CN" sz="2800" kern="100" dirty="0">
                <a:effectLst/>
                <a:latin typeface="微软雅黑" panose="020B0503020204020204" pitchFamily="34" charset="-122"/>
                <a:ea typeface="微软雅黑" panose="020B0503020204020204" pitchFamily="34" charset="-122"/>
              </a:rPr>
              <a:t>电焊机可以分为交流电焊机和直流电焊机两类。</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2)</a:t>
            </a:r>
            <a:r>
              <a:rPr lang="zh-CN" altLang="zh-CN" sz="2800" kern="100" dirty="0">
                <a:effectLst/>
                <a:latin typeface="微软雅黑" panose="020B0503020204020204" pitchFamily="34" charset="-122"/>
                <a:ea typeface="微软雅黑" panose="020B0503020204020204" pitchFamily="34" charset="-122"/>
              </a:rPr>
              <a:t>焊条电弧焊工具</a:t>
            </a:r>
          </a:p>
          <a:p>
            <a:pPr indent="266700" algn="l">
              <a:lnSpc>
                <a:spcPct val="150000"/>
              </a:lnSpc>
            </a:pPr>
            <a:r>
              <a:rPr lang="en-US" altLang="zh-CN" sz="2800" kern="100" dirty="0">
                <a:solidFill>
                  <a:srgbClr val="FF0000"/>
                </a:solidFill>
                <a:effectLst/>
                <a:latin typeface="微软雅黑" panose="020B0503020204020204" pitchFamily="34" charset="-122"/>
                <a:ea typeface="微软雅黑" panose="020B0503020204020204" pitchFamily="34" charset="-122"/>
              </a:rPr>
              <a:t>    ①</a:t>
            </a:r>
            <a:r>
              <a:rPr lang="zh-CN" altLang="zh-CN" sz="2800" kern="100" dirty="0">
                <a:solidFill>
                  <a:srgbClr val="FF0000"/>
                </a:solidFill>
                <a:effectLst/>
                <a:latin typeface="微软雅黑" panose="020B0503020204020204" pitchFamily="34" charset="-122"/>
                <a:ea typeface="微软雅黑" panose="020B0503020204020204" pitchFamily="34" charset="-122"/>
              </a:rPr>
              <a:t>电焊钳</a:t>
            </a:r>
            <a:r>
              <a:rPr lang="zh-CN" altLang="en-US" sz="2800" kern="100" dirty="0">
                <a:solidFill>
                  <a:srgbClr val="FF0000"/>
                </a:solidFill>
                <a:effectLst/>
                <a:latin typeface="微软雅黑" panose="020B0503020204020204" pitchFamily="34" charset="-122"/>
                <a:ea typeface="微软雅黑" panose="020B0503020204020204" pitchFamily="34" charset="-122"/>
              </a:rPr>
              <a:t>。</a:t>
            </a:r>
            <a:endParaRPr lang="en-US" altLang="zh-CN" sz="2800" kern="100" dirty="0">
              <a:solidFill>
                <a:srgbClr val="FF0000"/>
              </a:solidFill>
              <a:effectLst/>
              <a:latin typeface="微软雅黑" panose="020B0503020204020204" pitchFamily="34" charset="-122"/>
              <a:ea typeface="微软雅黑" panose="020B0503020204020204" pitchFamily="34" charset="-122"/>
            </a:endParaRPr>
          </a:p>
          <a:p>
            <a:pPr indent="266700" algn="l">
              <a:lnSpc>
                <a:spcPct val="150000"/>
              </a:lnSpc>
            </a:pPr>
            <a:r>
              <a:rPr lang="en-US" altLang="zh-CN" sz="2800" kern="100" dirty="0">
                <a:solidFill>
                  <a:srgbClr val="FF0000"/>
                </a:solidFill>
                <a:latin typeface="微软雅黑" panose="020B0503020204020204" pitchFamily="34" charset="-122"/>
                <a:ea typeface="微软雅黑" panose="020B0503020204020204" pitchFamily="34" charset="-122"/>
              </a:rPr>
              <a:t>    ②</a:t>
            </a:r>
            <a:r>
              <a:rPr lang="zh-CN" altLang="zh-CN" sz="2800" kern="100" dirty="0">
                <a:solidFill>
                  <a:srgbClr val="FF0000"/>
                </a:solidFill>
                <a:latin typeface="微软雅黑" panose="020B0503020204020204" pitchFamily="34" charset="-122"/>
                <a:ea typeface="微软雅黑" panose="020B0503020204020204" pitchFamily="34" charset="-122"/>
              </a:rPr>
              <a:t>焊接电缆</a:t>
            </a:r>
            <a:r>
              <a:rPr lang="zh-CN" altLang="en-US" sz="2800" kern="100" dirty="0">
                <a:solidFill>
                  <a:srgbClr val="FF0000"/>
                </a:solidFill>
                <a:latin typeface="微软雅黑" panose="020B0503020204020204" pitchFamily="34" charset="-122"/>
                <a:ea typeface="微软雅黑" panose="020B0503020204020204" pitchFamily="34" charset="-122"/>
              </a:rPr>
              <a:t>。</a:t>
            </a:r>
            <a:endParaRPr lang="zh-CN" altLang="zh-CN" sz="2800" kern="100" dirty="0">
              <a:effectLst/>
              <a:latin typeface="微软雅黑" panose="020B0503020204020204" pitchFamily="34" charset="-122"/>
              <a:ea typeface="微软雅黑" panose="020B0503020204020204" pitchFamily="34" charset="-122"/>
            </a:endParaRPr>
          </a:p>
          <a:p>
            <a:pPr indent="266700" algn="l">
              <a:lnSpc>
                <a:spcPct val="150000"/>
              </a:lnSpc>
            </a:pPr>
            <a:r>
              <a:rPr lang="en-US" altLang="zh-CN" sz="2800" kern="100" dirty="0">
                <a:solidFill>
                  <a:srgbClr val="FF0000"/>
                </a:solidFill>
                <a:latin typeface="微软雅黑" panose="020B0503020204020204" pitchFamily="34" charset="-122"/>
                <a:ea typeface="微软雅黑" panose="020B0503020204020204" pitchFamily="34" charset="-122"/>
              </a:rPr>
              <a:t>    ③</a:t>
            </a:r>
            <a:r>
              <a:rPr lang="zh-CN" altLang="zh-CN" sz="2800" kern="100" dirty="0">
                <a:solidFill>
                  <a:srgbClr val="FF0000"/>
                </a:solidFill>
                <a:latin typeface="微软雅黑" panose="020B0503020204020204" pitchFamily="34" charset="-122"/>
                <a:ea typeface="微软雅黑" panose="020B0503020204020204" pitchFamily="34" charset="-122"/>
              </a:rPr>
              <a:t>面罩及护目</a:t>
            </a:r>
            <a:r>
              <a:rPr lang="zh-CN" altLang="en-US" sz="2800" kern="100" dirty="0">
                <a:solidFill>
                  <a:srgbClr val="FF0000"/>
                </a:solidFill>
                <a:latin typeface="微软雅黑" panose="020B0503020204020204" pitchFamily="34" charset="-122"/>
                <a:ea typeface="微软雅黑" panose="020B0503020204020204" pitchFamily="34" charset="-122"/>
              </a:rPr>
              <a:t>玻璃。</a:t>
            </a:r>
            <a:endParaRPr lang="en-US" altLang="zh-CN" sz="2800" kern="100" dirty="0">
              <a:solidFill>
                <a:srgbClr val="FF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818015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4E6138F7-766F-7C3B-EB24-AD5F2F149DD1}"/>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79D24B88-C790-BDEC-E1E8-C30B0AD1E84B}"/>
              </a:ext>
            </a:extLst>
          </p:cNvPr>
          <p:cNvSpPr>
            <a:spLocks noGrp="1"/>
          </p:cNvSpPr>
          <p:nvPr>
            <p:ph type="sldNum" sz="quarter" idx="12"/>
          </p:nvPr>
        </p:nvSpPr>
        <p:spPr/>
        <p:txBody>
          <a:bodyPr/>
          <a:lstStyle/>
          <a:p>
            <a:fld id="{49AE70B2-8BF9-45C0-BB95-33D1B9D3A854}" type="slidenum">
              <a:rPr lang="zh-CN" altLang="en-US" smtClean="0"/>
              <a:t>27</a:t>
            </a:fld>
            <a:endParaRPr lang="zh-CN" altLang="en-US"/>
          </a:p>
        </p:txBody>
      </p:sp>
      <p:sp>
        <p:nvSpPr>
          <p:cNvPr id="4" name="矩形 3">
            <a:extLst>
              <a:ext uri="{FF2B5EF4-FFF2-40B4-BE49-F238E27FC236}">
                <a16:creationId xmlns:a16="http://schemas.microsoft.com/office/drawing/2014/main" id="{D9665CF8-B34E-CA08-FDCB-21D45407B4DD}"/>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751CB806-A86A-8D78-886D-FFE9CA53C77C}"/>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C8D8E844-FAFD-EE0B-B30F-7220C94A9EF0}"/>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0F3716B2-999C-6D75-C723-9E5C310DCEE0}"/>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7211D8D7-1933-E98C-8DC9-CB203000CE3F}"/>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12FF99CF-B901-09EE-FDA6-1F1A1D1B19D1}"/>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8F937BFD-1FCF-F615-FF75-35B7B0894E6F}"/>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5FD05FE6-81D7-11DC-9679-6EB27286CC39}"/>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F3349C67-C1F2-CF7B-1BBB-33FC5C7E9E60}"/>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F62CC616-17B0-D795-8A6E-74CFFEB5C531}"/>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0410725D-992C-B12B-CD1A-1023219E79E2}"/>
              </a:ext>
            </a:extLst>
          </p:cNvPr>
          <p:cNvSpPr txBox="1"/>
          <p:nvPr>
            <p:custDataLst>
              <p:tags r:id="rId3"/>
            </p:custDataLst>
          </p:nvPr>
        </p:nvSpPr>
        <p:spPr>
          <a:xfrm>
            <a:off x="2351190" y="108606"/>
            <a:ext cx="5897378"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热加工工艺基础知识认知</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4D4D3626-D2F5-3954-8484-BA9E86456427}"/>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A6DDCD67-2C26-1109-2DB2-0233B94E5309}"/>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4741C64C-0A9B-DCF5-7DF0-F723C346E160}"/>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7EB1D6A3-1D73-7DD2-7F8B-B58C7B9F37E3}"/>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D015AF8F-8BCC-B028-1A75-CE74BF7773F3}"/>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4E9EDF27-F9F7-E539-9A15-83D901D865D8}"/>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7CF3AADC-AF06-5A1F-C985-CAFA473E888F}"/>
              </a:ext>
            </a:extLst>
          </p:cNvPr>
          <p:cNvSpPr txBox="1"/>
          <p:nvPr/>
        </p:nvSpPr>
        <p:spPr>
          <a:xfrm>
            <a:off x="1847850" y="1298555"/>
            <a:ext cx="8420100" cy="954107"/>
          </a:xfrm>
          <a:prstGeom prst="rect">
            <a:avLst/>
          </a:prstGeom>
          <a:noFill/>
        </p:spPr>
        <p:txBody>
          <a:bodyPr wrap="square">
            <a:spAutoFit/>
          </a:bodyPr>
          <a:lstStyle/>
          <a:p>
            <a:pPr indent="266700" algn="l"/>
            <a:r>
              <a:rPr lang="zh-CN" altLang="en-US"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3</a:t>
            </a:r>
            <a:r>
              <a:rPr lang="zh-CN" altLang="en-US" sz="2800" kern="100" dirty="0">
                <a:effectLst/>
                <a:latin typeface="微软雅黑" panose="020B0503020204020204" pitchFamily="34" charset="-122"/>
                <a:ea typeface="微软雅黑" panose="020B0503020204020204" pitchFamily="34" charset="-122"/>
              </a:rPr>
              <a:t>）焊条</a:t>
            </a:r>
            <a:endParaRPr lang="en-US" altLang="zh-CN" sz="2800" kern="100" dirty="0">
              <a:effectLst/>
              <a:latin typeface="微软雅黑" panose="020B0503020204020204" pitchFamily="34" charset="-122"/>
              <a:ea typeface="微软雅黑" panose="020B0503020204020204" pitchFamily="34" charset="-122"/>
            </a:endParaRPr>
          </a:p>
          <a:p>
            <a:pPr indent="266700" algn="l"/>
            <a:r>
              <a:rPr lang="en-US" altLang="zh-CN" sz="2800" kern="100" dirty="0">
                <a:effectLst/>
                <a:latin typeface="微软雅黑" panose="020B0503020204020204" pitchFamily="34" charset="-122"/>
                <a:ea typeface="微软雅黑" panose="020B0503020204020204" pitchFamily="34" charset="-122"/>
              </a:rPr>
              <a:t>1)</a:t>
            </a:r>
            <a:r>
              <a:rPr lang="zh-CN" altLang="zh-CN" sz="2800" kern="100" dirty="0">
                <a:effectLst/>
                <a:latin typeface="微软雅黑" panose="020B0503020204020204" pitchFamily="34" charset="-122"/>
                <a:ea typeface="微软雅黑" panose="020B0503020204020204" pitchFamily="34" charset="-122"/>
              </a:rPr>
              <a:t>焊条的组成</a:t>
            </a:r>
            <a:r>
              <a:rPr lang="zh-CN" altLang="en-US" sz="2800" kern="100" dirty="0">
                <a:effectLst/>
                <a:latin typeface="微软雅黑" panose="020B0503020204020204" pitchFamily="34" charset="-122"/>
                <a:ea typeface="微软雅黑" panose="020B0503020204020204" pitchFamily="34" charset="-122"/>
              </a:rPr>
              <a:t>。由</a:t>
            </a:r>
            <a:r>
              <a:rPr lang="zh-CN" altLang="zh-CN" sz="2800" kern="100" dirty="0">
                <a:effectLst/>
                <a:latin typeface="微软雅黑" panose="020B0503020204020204" pitchFamily="34" charset="-122"/>
                <a:ea typeface="微软雅黑" panose="020B0503020204020204" pitchFamily="34" charset="-122"/>
                <a:cs typeface="Times New Roman" panose="02020603050405020304" pitchFamily="18" charset="0"/>
              </a:rPr>
              <a:t>药皮和焊芯两部分组成</a:t>
            </a:r>
            <a:r>
              <a:rPr lang="zh-CN" altLang="en-US" sz="2800" kern="100" dirty="0">
                <a:effectLst/>
                <a:latin typeface="微软雅黑" panose="020B0503020204020204" pitchFamily="34" charset="-122"/>
                <a:ea typeface="微软雅黑" panose="020B0503020204020204" pitchFamily="34" charset="-122"/>
                <a:cs typeface="Times New Roman" panose="02020603050405020304" pitchFamily="18" charset="0"/>
              </a:rPr>
              <a:t>。</a:t>
            </a:r>
            <a:endParaRPr lang="zh-CN" altLang="zh-CN" sz="2800" kern="100" dirty="0">
              <a:effectLst/>
              <a:latin typeface="微软雅黑" panose="020B0503020204020204" pitchFamily="34" charset="-122"/>
              <a:ea typeface="微软雅黑" panose="020B0503020204020204" pitchFamily="34" charset="-122"/>
            </a:endParaRPr>
          </a:p>
        </p:txBody>
      </p:sp>
      <p:pic>
        <p:nvPicPr>
          <p:cNvPr id="24" name="图片 23">
            <a:extLst>
              <a:ext uri="{FF2B5EF4-FFF2-40B4-BE49-F238E27FC236}">
                <a16:creationId xmlns:a16="http://schemas.microsoft.com/office/drawing/2014/main" id="{50A9F7F8-DA13-2D38-FE1A-7C5FBB123D5C}"/>
              </a:ext>
            </a:extLst>
          </p:cNvPr>
          <p:cNvPicPr>
            <a:picLocks noChangeAspect="1"/>
          </p:cNvPicPr>
          <p:nvPr/>
        </p:nvPicPr>
        <p:blipFill>
          <a:blip r:embed="rId18"/>
          <a:stretch>
            <a:fillRect/>
          </a:stretch>
        </p:blipFill>
        <p:spPr>
          <a:xfrm>
            <a:off x="2857366" y="2566649"/>
            <a:ext cx="6020234" cy="3433763"/>
          </a:xfrm>
          <a:prstGeom prst="rect">
            <a:avLst/>
          </a:prstGeom>
        </p:spPr>
      </p:pic>
    </p:spTree>
    <p:extLst>
      <p:ext uri="{BB962C8B-B14F-4D97-AF65-F5344CB8AC3E}">
        <p14:creationId xmlns:p14="http://schemas.microsoft.com/office/powerpoint/2010/main" val="35096878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00A5D28A-09A8-3AFE-5D75-CEA7161355EF}"/>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6447CFBF-C255-C58B-FF5D-45162BB67E05}"/>
              </a:ext>
            </a:extLst>
          </p:cNvPr>
          <p:cNvSpPr>
            <a:spLocks noGrp="1"/>
          </p:cNvSpPr>
          <p:nvPr>
            <p:ph type="sldNum" sz="quarter" idx="12"/>
          </p:nvPr>
        </p:nvSpPr>
        <p:spPr/>
        <p:txBody>
          <a:bodyPr/>
          <a:lstStyle/>
          <a:p>
            <a:fld id="{49AE70B2-8BF9-45C0-BB95-33D1B9D3A854}" type="slidenum">
              <a:rPr lang="zh-CN" altLang="en-US" smtClean="0"/>
              <a:t>28</a:t>
            </a:fld>
            <a:endParaRPr lang="zh-CN" altLang="en-US"/>
          </a:p>
        </p:txBody>
      </p:sp>
      <p:sp>
        <p:nvSpPr>
          <p:cNvPr id="4" name="矩形 3">
            <a:extLst>
              <a:ext uri="{FF2B5EF4-FFF2-40B4-BE49-F238E27FC236}">
                <a16:creationId xmlns:a16="http://schemas.microsoft.com/office/drawing/2014/main" id="{1B8BEA28-3680-2ABA-0719-2FB189FF31D7}"/>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B8E990D4-EE4D-C9AE-0E2A-DD71B962C18D}"/>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9F72E844-2B20-9C80-88A0-7794EE1E71A1}"/>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D600019B-07C7-823C-F00D-F3D785EF90E6}"/>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FB8539B8-F6B4-65D0-E9A4-04555F17381F}"/>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2F1005AA-65CC-90CE-61CB-7061928B646D}"/>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B8C16C2A-19CD-9A02-EAF0-268C6A1025DD}"/>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81B0C158-C32C-22BC-A3AD-AC128572BB26}"/>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496DC3E7-7E2F-A04F-A2A3-B5D8B03FDD8C}"/>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CFB1B3D1-AB00-2D02-5796-B82D3E4C189D}"/>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9E52D3A0-00F4-9BB4-0280-9AC954CC9E62}"/>
              </a:ext>
            </a:extLst>
          </p:cNvPr>
          <p:cNvSpPr txBox="1"/>
          <p:nvPr>
            <p:custDataLst>
              <p:tags r:id="rId3"/>
            </p:custDataLst>
          </p:nvPr>
        </p:nvSpPr>
        <p:spPr>
          <a:xfrm>
            <a:off x="2351190" y="108606"/>
            <a:ext cx="5897378"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热加工工艺基础知识认知</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5F38A1A6-13FD-23E8-0741-D0DC8ED16F15}"/>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B2C45A4E-4BB7-4C21-3404-2AD8E5A9073F}"/>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E237E8CF-4296-29BB-C93F-F54CCF085601}"/>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D3AEBA8E-DB37-C5F9-8F95-43EBF85C30D5}"/>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FB9C13E8-6C9B-4E32-0DF9-913227834677}"/>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D991B5F2-2442-A7B0-D03F-AE1D9445661B}"/>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8818DBBB-9A83-73C6-8477-BCD66A82C2FE}"/>
              </a:ext>
            </a:extLst>
          </p:cNvPr>
          <p:cNvSpPr txBox="1"/>
          <p:nvPr/>
        </p:nvSpPr>
        <p:spPr>
          <a:xfrm>
            <a:off x="1043623" y="891870"/>
            <a:ext cx="10306049" cy="5693866"/>
          </a:xfrm>
          <a:prstGeom prst="rect">
            <a:avLst/>
          </a:prstGeom>
          <a:noFill/>
        </p:spPr>
        <p:txBody>
          <a:bodyPr wrap="square">
            <a:spAutoFit/>
          </a:bodyPr>
          <a:lstStyle/>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2)</a:t>
            </a:r>
            <a:r>
              <a:rPr lang="zh-CN" altLang="zh-CN" sz="2800" kern="100" dirty="0">
                <a:effectLst/>
                <a:latin typeface="微软雅黑" panose="020B0503020204020204" pitchFamily="34" charset="-122"/>
                <a:ea typeface="微软雅黑" panose="020B0503020204020204" pitchFamily="34" charset="-122"/>
              </a:rPr>
              <a:t>焊条的分类</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①</a:t>
            </a:r>
            <a:r>
              <a:rPr lang="zh-CN" altLang="zh-CN" sz="2800" kern="100" dirty="0">
                <a:effectLst/>
                <a:latin typeface="微软雅黑" panose="020B0503020204020204" pitchFamily="34" charset="-122"/>
                <a:ea typeface="微软雅黑" panose="020B0503020204020204" pitchFamily="34" charset="-122"/>
              </a:rPr>
              <a:t>按用途焊条分为结构钢焊条、不锈钢焊条、铸铁焊条、堆焊焊条、低温钢焊条、铝和铝合金焊条、特殊用途焊条等十大类。</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②</a:t>
            </a:r>
            <a:r>
              <a:rPr lang="zh-CN" altLang="zh-CN" sz="2800" kern="100" dirty="0">
                <a:effectLst/>
                <a:latin typeface="微软雅黑" panose="020B0503020204020204" pitchFamily="34" charset="-122"/>
                <a:ea typeface="微软雅黑" panose="020B0503020204020204" pitchFamily="34" charset="-122"/>
              </a:rPr>
              <a:t>按熔渣化学特性焊条分为</a:t>
            </a:r>
            <a:r>
              <a:rPr lang="zh-CN" altLang="zh-CN" sz="2800" kern="100" dirty="0">
                <a:solidFill>
                  <a:srgbClr val="FF0000"/>
                </a:solidFill>
                <a:effectLst/>
                <a:latin typeface="微软雅黑" panose="020B0503020204020204" pitchFamily="34" charset="-122"/>
                <a:ea typeface="微软雅黑" panose="020B0503020204020204" pitchFamily="34" charset="-122"/>
              </a:rPr>
              <a:t>酸性焊条和碱性焊条</a:t>
            </a:r>
            <a:r>
              <a:rPr lang="zh-CN" altLang="zh-CN" sz="2800" kern="100" dirty="0">
                <a:effectLst/>
                <a:latin typeface="微软雅黑" panose="020B0503020204020204" pitchFamily="34" charset="-122"/>
                <a:ea typeface="微软雅黑" panose="020B0503020204020204" pitchFamily="34" charset="-122"/>
              </a:rPr>
              <a:t>两类。</a:t>
            </a:r>
            <a:endParaRPr lang="en-US" altLang="zh-CN" sz="2800" kern="100" dirty="0">
              <a:effectLst/>
              <a:latin typeface="微软雅黑" panose="020B0503020204020204" pitchFamily="34" charset="-122"/>
              <a:ea typeface="微软雅黑" panose="020B0503020204020204" pitchFamily="34" charset="-122"/>
            </a:endParaRP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酸性焊条，如</a:t>
            </a:r>
            <a:r>
              <a:rPr lang="en-US" altLang="zh-CN" sz="2800" kern="100" dirty="0">
                <a:effectLst/>
                <a:latin typeface="微软雅黑" panose="020B0503020204020204" pitchFamily="34" charset="-122"/>
                <a:ea typeface="微软雅黑" panose="020B0503020204020204" pitchFamily="34" charset="-122"/>
              </a:rPr>
              <a:t>E4303</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E5003</a:t>
            </a:r>
            <a:r>
              <a:rPr lang="zh-CN" altLang="zh-CN" sz="2800" kern="100" dirty="0">
                <a:effectLst/>
                <a:latin typeface="微软雅黑" panose="020B0503020204020204" pitchFamily="34" charset="-122"/>
                <a:ea typeface="微软雅黑" panose="020B0503020204020204" pitchFamily="34" charset="-122"/>
              </a:rPr>
              <a:t>等；</a:t>
            </a:r>
            <a:endParaRPr lang="en-US" altLang="zh-CN" sz="2800" kern="100" dirty="0">
              <a:effectLst/>
              <a:latin typeface="微软雅黑" panose="020B0503020204020204" pitchFamily="34" charset="-122"/>
              <a:ea typeface="微软雅黑" panose="020B0503020204020204" pitchFamily="34" charset="-122"/>
            </a:endParaRP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碱性焊条，如</a:t>
            </a:r>
            <a:r>
              <a:rPr lang="en-US" altLang="zh-CN" sz="2800" kern="100" dirty="0">
                <a:effectLst/>
                <a:latin typeface="微软雅黑" panose="020B0503020204020204" pitchFamily="34" charset="-122"/>
                <a:ea typeface="微软雅黑" panose="020B0503020204020204" pitchFamily="34" charset="-122"/>
              </a:rPr>
              <a:t>E4315</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E5015</a:t>
            </a:r>
            <a:r>
              <a:rPr lang="zh-CN" altLang="zh-CN" sz="2800" kern="100" dirty="0">
                <a:effectLst/>
                <a:latin typeface="微软雅黑" panose="020B0503020204020204" pitchFamily="34" charset="-122"/>
                <a:ea typeface="微软雅黑" panose="020B0503020204020204" pitchFamily="34" charset="-122"/>
              </a:rPr>
              <a:t>等。</a:t>
            </a:r>
            <a:endParaRPr lang="en-US" altLang="zh-CN" sz="2800" kern="100" dirty="0">
              <a:effectLst/>
              <a:latin typeface="微软雅黑" panose="020B0503020204020204" pitchFamily="34" charset="-122"/>
              <a:ea typeface="微软雅黑" panose="020B0503020204020204" pitchFamily="34" charset="-122"/>
            </a:endParaRPr>
          </a:p>
          <a:p>
            <a:pPr indent="266700">
              <a:lnSpc>
                <a:spcPct val="150000"/>
              </a:lnSpc>
            </a:pPr>
            <a:r>
              <a:rPr lang="en-US" altLang="zh-CN" sz="2800" kern="100" dirty="0">
                <a:effectLst/>
                <a:latin typeface="微软雅黑" panose="020B0503020204020204" pitchFamily="34" charset="-122"/>
                <a:ea typeface="微软雅黑" panose="020B0503020204020204" pitchFamily="34" charset="-122"/>
              </a:rPr>
              <a:t>E4303</a:t>
            </a:r>
            <a:r>
              <a:rPr lang="zh-CN" altLang="zh-CN" sz="2800" kern="100" dirty="0">
                <a:effectLst/>
                <a:latin typeface="微软雅黑" panose="020B0503020204020204" pitchFamily="34" charset="-122"/>
                <a:ea typeface="微软雅黑" panose="020B0503020204020204" pitchFamily="34" charset="-122"/>
              </a:rPr>
              <a:t>或</a:t>
            </a:r>
            <a:r>
              <a:rPr lang="en-US" altLang="zh-CN" sz="2800" kern="100" dirty="0">
                <a:effectLst/>
                <a:latin typeface="微软雅黑" panose="020B0503020204020204" pitchFamily="34" charset="-122"/>
                <a:ea typeface="微软雅黑" panose="020B0503020204020204" pitchFamily="34" charset="-122"/>
              </a:rPr>
              <a:t>E4315</a:t>
            </a:r>
            <a:r>
              <a:rPr lang="zh-CN" altLang="zh-CN" sz="2800" kern="100" dirty="0">
                <a:effectLst/>
                <a:latin typeface="微软雅黑" panose="020B0503020204020204" pitchFamily="34" charset="-122"/>
                <a:ea typeface="微软雅黑" panose="020B0503020204020204" pitchFamily="34" charset="-122"/>
              </a:rPr>
              <a:t>焊条适于焊接</a:t>
            </a:r>
            <a:r>
              <a:rPr lang="en-US" altLang="zh-CN" sz="2800" kern="100" dirty="0">
                <a:effectLst/>
                <a:latin typeface="微软雅黑" panose="020B0503020204020204" pitchFamily="34" charset="-122"/>
                <a:ea typeface="微软雅黑" panose="020B0503020204020204" pitchFamily="34" charset="-122"/>
              </a:rPr>
              <a:t>Q235</a:t>
            </a:r>
            <a:r>
              <a:rPr lang="zh-CN" altLang="zh-CN" sz="2800" kern="100" dirty="0">
                <a:effectLst/>
                <a:latin typeface="微软雅黑" panose="020B0503020204020204" pitchFamily="34" charset="-122"/>
                <a:ea typeface="微软雅黑" panose="020B0503020204020204" pitchFamily="34" charset="-122"/>
              </a:rPr>
              <a:t>钢和</a:t>
            </a:r>
            <a:r>
              <a:rPr lang="en-US" altLang="zh-CN" sz="2800" kern="100" dirty="0">
                <a:effectLst/>
                <a:latin typeface="微软雅黑" panose="020B0503020204020204" pitchFamily="34" charset="-122"/>
                <a:ea typeface="微软雅黑" panose="020B0503020204020204" pitchFamily="34" charset="-122"/>
              </a:rPr>
              <a:t>20</a:t>
            </a:r>
            <a:r>
              <a:rPr lang="zh-CN" altLang="zh-CN" sz="2800" kern="100" dirty="0">
                <a:effectLst/>
                <a:latin typeface="微软雅黑" panose="020B0503020204020204" pitchFamily="34" charset="-122"/>
                <a:ea typeface="微软雅黑" panose="020B0503020204020204" pitchFamily="34" charset="-122"/>
              </a:rPr>
              <a:t>钢；</a:t>
            </a:r>
            <a:r>
              <a:rPr lang="en-US" altLang="zh-CN" sz="2800" kern="100" dirty="0">
                <a:effectLst/>
                <a:latin typeface="微软雅黑" panose="020B0503020204020204" pitchFamily="34" charset="-122"/>
                <a:ea typeface="微软雅黑" panose="020B0503020204020204" pitchFamily="34" charset="-122"/>
              </a:rPr>
              <a:t>E5003</a:t>
            </a:r>
            <a:r>
              <a:rPr lang="zh-CN" altLang="zh-CN" sz="2800" kern="100" dirty="0">
                <a:effectLst/>
                <a:latin typeface="微软雅黑" panose="020B0503020204020204" pitchFamily="34" charset="-122"/>
                <a:ea typeface="微软雅黑" panose="020B0503020204020204" pitchFamily="34" charset="-122"/>
              </a:rPr>
              <a:t>或</a:t>
            </a:r>
            <a:r>
              <a:rPr lang="en-US" altLang="zh-CN" sz="2800" kern="100" dirty="0">
                <a:effectLst/>
                <a:latin typeface="微软雅黑" panose="020B0503020204020204" pitchFamily="34" charset="-122"/>
                <a:ea typeface="微软雅黑" panose="020B0503020204020204" pitchFamily="34" charset="-122"/>
              </a:rPr>
              <a:t>E5015</a:t>
            </a:r>
            <a:r>
              <a:rPr lang="zh-CN" altLang="zh-CN" sz="2800" kern="100" dirty="0">
                <a:latin typeface="微软雅黑" panose="020B0503020204020204" pitchFamily="34" charset="-122"/>
                <a:ea typeface="微软雅黑" panose="020B0503020204020204" pitchFamily="34" charset="-122"/>
              </a:rPr>
              <a:t>焊条适于焊接</a:t>
            </a:r>
            <a:r>
              <a:rPr lang="en-US" altLang="zh-CN" sz="2800" kern="100" dirty="0">
                <a:latin typeface="微软雅黑" panose="020B0503020204020204" pitchFamily="34" charset="-122"/>
                <a:ea typeface="微软雅黑" panose="020B0503020204020204" pitchFamily="34" charset="-122"/>
              </a:rPr>
              <a:t>16Mn</a:t>
            </a:r>
            <a:r>
              <a:rPr lang="zh-CN" altLang="zh-CN" sz="2800" kern="100" dirty="0">
                <a:latin typeface="微软雅黑" panose="020B0503020204020204" pitchFamily="34" charset="-122"/>
                <a:ea typeface="微软雅黑" panose="020B0503020204020204" pitchFamily="34" charset="-122"/>
              </a:rPr>
              <a:t>钢。</a:t>
            </a:r>
            <a:endParaRPr lang="en-US" altLang="zh-CN" sz="2800" kern="100" dirty="0">
              <a:latin typeface="微软雅黑" panose="020B0503020204020204" pitchFamily="34" charset="-122"/>
              <a:ea typeface="微软雅黑" panose="020B0503020204020204" pitchFamily="34" charset="-122"/>
            </a:endParaRPr>
          </a:p>
          <a:p>
            <a:pPr indent="266700" algn="l"/>
            <a:endParaRPr lang="zh-CN" altLang="zh-CN" sz="2800" kern="100" dirty="0">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896809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2BEC7CAC-4AD2-65EA-6D7E-A5A97B1EBDCC}"/>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93817860-1C11-BDE8-D127-3867F73A0C3F}"/>
              </a:ext>
            </a:extLst>
          </p:cNvPr>
          <p:cNvSpPr>
            <a:spLocks noGrp="1"/>
          </p:cNvSpPr>
          <p:nvPr>
            <p:ph type="sldNum" sz="quarter" idx="12"/>
          </p:nvPr>
        </p:nvSpPr>
        <p:spPr/>
        <p:txBody>
          <a:bodyPr/>
          <a:lstStyle/>
          <a:p>
            <a:fld id="{49AE70B2-8BF9-45C0-BB95-33D1B9D3A854}" type="slidenum">
              <a:rPr lang="zh-CN" altLang="en-US" smtClean="0"/>
              <a:t>29</a:t>
            </a:fld>
            <a:endParaRPr lang="zh-CN" altLang="en-US"/>
          </a:p>
        </p:txBody>
      </p:sp>
      <p:sp>
        <p:nvSpPr>
          <p:cNvPr id="4" name="矩形 3">
            <a:extLst>
              <a:ext uri="{FF2B5EF4-FFF2-40B4-BE49-F238E27FC236}">
                <a16:creationId xmlns:a16="http://schemas.microsoft.com/office/drawing/2014/main" id="{0DB51902-63AF-F28C-A926-A90BEF4BE197}"/>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D1C2FF98-12B9-DA38-FF96-A35332B58527}"/>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A5A2EF4D-875F-B0E7-7BDA-727C0E26C01B}"/>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D4CCF240-FF5C-3769-503B-3BA3E502D26F}"/>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AC114C40-F4B5-74E3-7442-28C42C8EBB02}"/>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7E475019-A0F5-97C2-D7AA-43D7C66D0CD3}"/>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FB9216E4-9146-7567-824B-3F190CFE1225}"/>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DED6DC03-A8DC-6045-8054-3ECF8F7AF5F8}"/>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AFBE025D-4F1B-8C73-E9E9-2862A90574DA}"/>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5C2DDB40-B62D-85FD-7964-068584CD8258}"/>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BC777FD9-CEF3-24E8-5EBA-245A23382FCD}"/>
              </a:ext>
            </a:extLst>
          </p:cNvPr>
          <p:cNvSpPr txBox="1"/>
          <p:nvPr>
            <p:custDataLst>
              <p:tags r:id="rId3"/>
            </p:custDataLst>
          </p:nvPr>
        </p:nvSpPr>
        <p:spPr>
          <a:xfrm>
            <a:off x="2351190" y="108606"/>
            <a:ext cx="5897378"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热加工工艺基础知识认知</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196DBAE2-6384-D7AC-4746-69FD9E99113D}"/>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2B3EED1C-8853-0A91-C780-F442515C1BB4}"/>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8C3E78E8-DAC6-B58F-E2D2-A280D81A07EC}"/>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D71808E5-CAB7-6049-50A8-1236439A4C62}"/>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733B6429-7863-DF8C-F1A4-5B76F2241DD8}"/>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0D213175-D486-2E27-E043-90FB4CDE51F4}"/>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AB988F95-6EB5-ABC9-4015-3B370459D662}"/>
              </a:ext>
            </a:extLst>
          </p:cNvPr>
          <p:cNvSpPr txBox="1"/>
          <p:nvPr/>
        </p:nvSpPr>
        <p:spPr>
          <a:xfrm>
            <a:off x="1578105" y="884785"/>
            <a:ext cx="9251820" cy="4539833"/>
          </a:xfrm>
          <a:prstGeom prst="rect">
            <a:avLst/>
          </a:prstGeom>
          <a:noFill/>
        </p:spPr>
        <p:txBody>
          <a:bodyPr wrap="square">
            <a:spAutoFit/>
          </a:bodyPr>
          <a:lstStyle/>
          <a:p>
            <a:pPr indent="266700">
              <a:lnSpc>
                <a:spcPct val="150000"/>
              </a:lnSpc>
            </a:pPr>
            <a:r>
              <a:rPr lang="en-US" altLang="zh-CN" sz="2800" kern="100" dirty="0">
                <a:latin typeface="微软雅黑" panose="020B0503020204020204" pitchFamily="34" charset="-122"/>
                <a:ea typeface="微软雅黑" panose="020B0503020204020204" pitchFamily="34" charset="-122"/>
              </a:rPr>
              <a:t>    </a:t>
            </a:r>
            <a:r>
              <a:rPr lang="zh-CN" altLang="zh-CN" sz="2800" kern="100" dirty="0">
                <a:latin typeface="微软雅黑" panose="020B0503020204020204" pitchFamily="34" charset="-122"/>
                <a:ea typeface="微软雅黑" panose="020B0503020204020204" pitchFamily="34" charset="-122"/>
              </a:rPr>
              <a:t>碳钢焊条的型号用</a:t>
            </a:r>
            <a:r>
              <a:rPr lang="zh-CN" altLang="zh-CN" sz="2800" kern="100" dirty="0">
                <a:solidFill>
                  <a:srgbClr val="FF0000"/>
                </a:solidFill>
                <a:latin typeface="微软雅黑" panose="020B0503020204020204" pitchFamily="34" charset="-122"/>
                <a:ea typeface="微软雅黑" panose="020B0503020204020204" pitchFamily="34" charset="-122"/>
              </a:rPr>
              <a:t>英文字母</a:t>
            </a:r>
            <a:r>
              <a:rPr lang="en-US" altLang="zh-CN" sz="2800" kern="100" dirty="0">
                <a:solidFill>
                  <a:srgbClr val="FF0000"/>
                </a:solidFill>
                <a:latin typeface="微软雅黑" panose="020B0503020204020204" pitchFamily="34" charset="-122"/>
                <a:ea typeface="微软雅黑" panose="020B0503020204020204" pitchFamily="34" charset="-122"/>
              </a:rPr>
              <a:t>E</a:t>
            </a:r>
            <a:r>
              <a:rPr lang="zh-CN" altLang="zh-CN" sz="2800" kern="100" dirty="0">
                <a:solidFill>
                  <a:srgbClr val="FF0000"/>
                </a:solidFill>
                <a:latin typeface="微软雅黑" panose="020B0503020204020204" pitchFamily="34" charset="-122"/>
                <a:ea typeface="微软雅黑" panose="020B0503020204020204" pitchFamily="34" charset="-122"/>
              </a:rPr>
              <a:t>的后面加四位数字</a:t>
            </a:r>
            <a:r>
              <a:rPr lang="zh-CN" altLang="zh-CN" sz="2800" kern="100" dirty="0">
                <a:latin typeface="微软雅黑" panose="020B0503020204020204" pitchFamily="34" charset="-122"/>
                <a:ea typeface="微软雅黑" panose="020B0503020204020204" pitchFamily="34" charset="-122"/>
              </a:rPr>
              <a:t>来表示。</a:t>
            </a:r>
            <a:endParaRPr lang="en-US" altLang="zh-CN" sz="2800" kern="100" dirty="0">
              <a:latin typeface="微软雅黑" panose="020B0503020204020204" pitchFamily="34" charset="-122"/>
              <a:ea typeface="微软雅黑" panose="020B0503020204020204" pitchFamily="34" charset="-122"/>
            </a:endParaRPr>
          </a:p>
          <a:p>
            <a:pPr indent="266700">
              <a:lnSpc>
                <a:spcPct val="150000"/>
              </a:lnSpc>
            </a:pPr>
            <a:r>
              <a:rPr lang="en-US" altLang="zh-CN" sz="2800" kern="100" dirty="0">
                <a:latin typeface="微软雅黑" panose="020B0503020204020204" pitchFamily="34" charset="-122"/>
                <a:ea typeface="微软雅黑" panose="020B0503020204020204" pitchFamily="34" charset="-122"/>
              </a:rPr>
              <a:t>    </a:t>
            </a:r>
            <a:r>
              <a:rPr lang="zh-CN" altLang="zh-CN" sz="2800" kern="100" dirty="0">
                <a:latin typeface="微软雅黑" panose="020B0503020204020204" pitchFamily="34" charset="-122"/>
                <a:ea typeface="微软雅黑" panose="020B0503020204020204" pitchFamily="34" charset="-122"/>
              </a:rPr>
              <a:t>如焊条</a:t>
            </a:r>
            <a:r>
              <a:rPr lang="en-US" altLang="zh-CN" sz="2800" kern="100" dirty="0">
                <a:latin typeface="微软雅黑" panose="020B0503020204020204" pitchFamily="34" charset="-122"/>
                <a:ea typeface="微软雅黑" panose="020B0503020204020204" pitchFamily="34" charset="-122"/>
              </a:rPr>
              <a:t>E4315</a:t>
            </a:r>
            <a:r>
              <a:rPr lang="zh-CN" altLang="zh-CN" sz="2800" kern="100" dirty="0">
                <a:latin typeface="微软雅黑" panose="020B0503020204020204" pitchFamily="34" charset="-122"/>
                <a:ea typeface="微软雅黑" panose="020B0503020204020204" pitchFamily="34" charset="-122"/>
              </a:rPr>
              <a:t>型号中：</a:t>
            </a:r>
            <a:r>
              <a:rPr lang="en-US" altLang="zh-CN" sz="2800" kern="100" dirty="0">
                <a:latin typeface="微软雅黑" panose="020B0503020204020204" pitchFamily="34" charset="-122"/>
                <a:ea typeface="微软雅黑" panose="020B0503020204020204" pitchFamily="34" charset="-122"/>
              </a:rPr>
              <a:t>"E"</a:t>
            </a:r>
            <a:r>
              <a:rPr lang="zh-CN" altLang="zh-CN" sz="2800" kern="100" dirty="0">
                <a:latin typeface="微软雅黑" panose="020B0503020204020204" pitchFamily="34" charset="-122"/>
                <a:ea typeface="微软雅黑" panose="020B0503020204020204" pitchFamily="34" charset="-122"/>
              </a:rPr>
              <a:t>表示焊条；</a:t>
            </a:r>
            <a:r>
              <a:rPr lang="en-US" altLang="zh-CN" sz="2800" kern="100" dirty="0">
                <a:latin typeface="微软雅黑" panose="020B0503020204020204" pitchFamily="34" charset="-122"/>
                <a:ea typeface="微软雅黑" panose="020B0503020204020204" pitchFamily="34" charset="-122"/>
              </a:rPr>
              <a:t>"43"</a:t>
            </a:r>
            <a:r>
              <a:rPr lang="zh-CN" altLang="zh-CN" sz="2800" kern="100" dirty="0">
                <a:latin typeface="微软雅黑" panose="020B0503020204020204" pitchFamily="34" charset="-122"/>
                <a:ea typeface="微软雅黑" panose="020B0503020204020204" pitchFamily="34" charset="-122"/>
              </a:rPr>
              <a:t>表示熔敷金属最小抗拉强度为</a:t>
            </a:r>
            <a:r>
              <a:rPr lang="en-US" altLang="zh-CN" sz="2800" kern="100" dirty="0">
                <a:latin typeface="微软雅黑" panose="020B0503020204020204" pitchFamily="34" charset="-122"/>
                <a:ea typeface="微软雅黑" panose="020B0503020204020204" pitchFamily="34" charset="-122"/>
              </a:rPr>
              <a:t>420MPa(43kgf/mm2)</a:t>
            </a:r>
            <a:r>
              <a:rPr lang="zh-CN" altLang="zh-CN" sz="2800" kern="100" dirty="0">
                <a:latin typeface="微软雅黑" panose="020B0503020204020204" pitchFamily="34" charset="-122"/>
                <a:ea typeface="微软雅黑" panose="020B0503020204020204" pitchFamily="34" charset="-122"/>
              </a:rPr>
              <a:t>；</a:t>
            </a:r>
            <a:endParaRPr lang="en-US" altLang="zh-CN" sz="2800" kern="100" dirty="0">
              <a:latin typeface="微软雅黑" panose="020B0503020204020204" pitchFamily="34" charset="-122"/>
              <a:ea typeface="微软雅黑" panose="020B0503020204020204" pitchFamily="34" charset="-122"/>
            </a:endParaRPr>
          </a:p>
          <a:p>
            <a:pPr indent="266700">
              <a:lnSpc>
                <a:spcPct val="150000"/>
              </a:lnSpc>
            </a:pPr>
            <a:r>
              <a:rPr lang="en-US" altLang="zh-CN" sz="2800" kern="100" dirty="0">
                <a:latin typeface="微软雅黑" panose="020B0503020204020204" pitchFamily="34" charset="-122"/>
                <a:ea typeface="微软雅黑" panose="020B0503020204020204" pitchFamily="34" charset="-122"/>
              </a:rPr>
              <a:t>    </a:t>
            </a:r>
            <a:r>
              <a:rPr lang="zh-CN" altLang="zh-CN" sz="2800" kern="100" dirty="0">
                <a:latin typeface="微软雅黑" panose="020B0503020204020204" pitchFamily="34" charset="-122"/>
                <a:ea typeface="微软雅黑" panose="020B0503020204020204" pitchFamily="34" charset="-122"/>
              </a:rPr>
              <a:t>第三位数字</a:t>
            </a:r>
            <a:r>
              <a:rPr lang="en-US" altLang="zh-CN" sz="2800" kern="100" dirty="0">
                <a:latin typeface="微软雅黑" panose="020B0503020204020204" pitchFamily="34" charset="-122"/>
                <a:ea typeface="微软雅黑" panose="020B0503020204020204" pitchFamily="34" charset="-122"/>
              </a:rPr>
              <a:t>"l"</a:t>
            </a:r>
            <a:r>
              <a:rPr lang="zh-CN" altLang="zh-CN" sz="2800" kern="100" dirty="0">
                <a:latin typeface="微软雅黑" panose="020B0503020204020204" pitchFamily="34" charset="-122"/>
                <a:ea typeface="微软雅黑" panose="020B0503020204020204" pitchFamily="34" charset="-122"/>
              </a:rPr>
              <a:t>表示适于全位置焊接；</a:t>
            </a:r>
            <a:r>
              <a:rPr lang="en-US" altLang="zh-CN" sz="2800" kern="100" dirty="0">
                <a:latin typeface="微软雅黑" panose="020B0503020204020204" pitchFamily="34" charset="-122"/>
                <a:ea typeface="微软雅黑" panose="020B0503020204020204" pitchFamily="34" charset="-122"/>
              </a:rPr>
              <a:t>"l"</a:t>
            </a:r>
            <a:r>
              <a:rPr lang="zh-CN" altLang="zh-CN" sz="2800" kern="100" dirty="0">
                <a:latin typeface="微软雅黑" panose="020B0503020204020204" pitchFamily="34" charset="-122"/>
                <a:ea typeface="微软雅黑" panose="020B0503020204020204" pitchFamily="34" charset="-122"/>
              </a:rPr>
              <a:t>和</a:t>
            </a:r>
            <a:r>
              <a:rPr lang="en-US" altLang="zh-CN" sz="2800" kern="100" dirty="0">
                <a:latin typeface="微软雅黑" panose="020B0503020204020204" pitchFamily="34" charset="-122"/>
                <a:ea typeface="微软雅黑" panose="020B0503020204020204" pitchFamily="34" charset="-122"/>
              </a:rPr>
              <a:t>"5"</a:t>
            </a:r>
            <a:r>
              <a:rPr lang="zh-CN" altLang="zh-CN" sz="2800" kern="100" dirty="0">
                <a:latin typeface="微软雅黑" panose="020B0503020204020204" pitchFamily="34" charset="-122"/>
                <a:ea typeface="微软雅黑" panose="020B0503020204020204" pitchFamily="34" charset="-122"/>
              </a:rPr>
              <a:t>组合表示药皮类型和焊接电源种类，</a:t>
            </a:r>
            <a:r>
              <a:rPr lang="en-US" altLang="zh-CN" sz="2800" kern="100" dirty="0">
                <a:latin typeface="微软雅黑" panose="020B0503020204020204" pitchFamily="34" charset="-122"/>
                <a:ea typeface="微软雅黑" panose="020B0503020204020204" pitchFamily="34" charset="-122"/>
              </a:rPr>
              <a:t>"15"</a:t>
            </a:r>
            <a:r>
              <a:rPr lang="zh-CN" altLang="zh-CN" sz="2800" kern="100" dirty="0">
                <a:latin typeface="微软雅黑" panose="020B0503020204020204" pitchFamily="34" charset="-122"/>
                <a:ea typeface="微软雅黑" panose="020B0503020204020204" pitchFamily="34" charset="-122"/>
              </a:rPr>
              <a:t>表示低氢钠型药皮，直流反接焊接电源。</a:t>
            </a:r>
            <a:endParaRPr lang="en-US" altLang="zh-CN" sz="2800" kern="100" dirty="0">
              <a:latin typeface="微软雅黑" panose="020B0503020204020204" pitchFamily="34" charset="-122"/>
              <a:ea typeface="微软雅黑" panose="020B0503020204020204" pitchFamily="34" charset="-122"/>
            </a:endParaRPr>
          </a:p>
          <a:p>
            <a:pPr indent="266700">
              <a:lnSpc>
                <a:spcPct val="150000"/>
              </a:lnSpc>
            </a:pPr>
            <a:r>
              <a:rPr lang="en-US" altLang="zh-CN" sz="2800" kern="100" dirty="0">
                <a:latin typeface="微软雅黑" panose="020B0503020204020204" pitchFamily="34" charset="-122"/>
                <a:ea typeface="微软雅黑" panose="020B0503020204020204" pitchFamily="34" charset="-122"/>
              </a:rPr>
              <a:t>    </a:t>
            </a:r>
            <a:r>
              <a:rPr lang="zh-CN" altLang="zh-CN" sz="2800" kern="100" dirty="0">
                <a:latin typeface="微软雅黑" panose="020B0503020204020204" pitchFamily="34" charset="-122"/>
                <a:ea typeface="微软雅黑" panose="020B0503020204020204" pitchFamily="34" charset="-122"/>
              </a:rPr>
              <a:t>另外，国产焊条中</a:t>
            </a:r>
            <a:r>
              <a:rPr lang="en-US" altLang="zh-CN" sz="2800" kern="100" dirty="0">
                <a:latin typeface="微软雅黑" panose="020B0503020204020204" pitchFamily="34" charset="-122"/>
                <a:ea typeface="微软雅黑" panose="020B0503020204020204" pitchFamily="34" charset="-122"/>
              </a:rPr>
              <a:t>T507CuCrNi</a:t>
            </a:r>
            <a:r>
              <a:rPr lang="zh-CN" altLang="zh-CN" sz="2800" kern="100" dirty="0">
                <a:latin typeface="微软雅黑" panose="020B0503020204020204" pitchFamily="34" charset="-122"/>
                <a:ea typeface="微软雅黑" panose="020B0503020204020204" pitchFamily="34" charset="-122"/>
              </a:rPr>
              <a:t>是用于耐候钢的焊条。</a:t>
            </a:r>
            <a:endParaRPr lang="zh-CN" altLang="en-US" sz="2800" dirty="0"/>
          </a:p>
        </p:txBody>
      </p:sp>
    </p:spTree>
    <p:extLst>
      <p:ext uri="{BB962C8B-B14F-4D97-AF65-F5344CB8AC3E}">
        <p14:creationId xmlns:p14="http://schemas.microsoft.com/office/powerpoint/2010/main" val="224783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3E1DCC41-D8FB-EB63-BA74-13C15C8D51DF}"/>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544DC6DB-CCD9-A8D0-7EC7-C88ED18F92B8}"/>
              </a:ext>
            </a:extLst>
          </p:cNvPr>
          <p:cNvSpPr>
            <a:spLocks noGrp="1"/>
          </p:cNvSpPr>
          <p:nvPr>
            <p:ph type="sldNum" sz="quarter" idx="12"/>
          </p:nvPr>
        </p:nvSpPr>
        <p:spPr/>
        <p:txBody>
          <a:bodyPr/>
          <a:lstStyle/>
          <a:p>
            <a:fld id="{49AE70B2-8BF9-45C0-BB95-33D1B9D3A854}" type="slidenum">
              <a:rPr lang="zh-CN" altLang="en-US" smtClean="0"/>
              <a:t>3</a:t>
            </a:fld>
            <a:endParaRPr lang="zh-CN" altLang="en-US"/>
          </a:p>
        </p:txBody>
      </p:sp>
      <p:sp>
        <p:nvSpPr>
          <p:cNvPr id="4" name="矩形 3">
            <a:extLst>
              <a:ext uri="{FF2B5EF4-FFF2-40B4-BE49-F238E27FC236}">
                <a16:creationId xmlns:a16="http://schemas.microsoft.com/office/drawing/2014/main" id="{077DC50F-0FDD-B95B-1ADD-E78757CCD4C8}"/>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6A7ED2BF-251A-54A0-0649-ABA23BC11E8A}"/>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3715F872-4463-C7D3-BB9D-48A088E36E84}"/>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464AB6EC-FF7B-D806-5FE5-D9F3CE990CEC}"/>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B8997095-468D-0E77-DB8E-2907A0020FAB}"/>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14F15F03-6995-7512-10E7-BB8206A3E7E2}"/>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BFBA3661-4FE7-2440-4258-2949E8F8FE74}"/>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8236CC46-9ED3-035E-D1FB-320661CFC57D}"/>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6B26DDA4-9C8F-3F16-0F7D-2DD9308DA20B}"/>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9B121DD6-5045-734C-2EBA-1D7C95CCA8E6}"/>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435B5976-E37D-5453-3879-A3C7F732E6A5}"/>
              </a:ext>
            </a:extLst>
          </p:cNvPr>
          <p:cNvSpPr txBox="1"/>
          <p:nvPr>
            <p:custDataLst>
              <p:tags r:id="rId3"/>
            </p:custDataLst>
          </p:nvPr>
        </p:nvSpPr>
        <p:spPr>
          <a:xfrm>
            <a:off x="2105025" y="69964"/>
            <a:ext cx="6409682" cy="711835"/>
          </a:xfrm>
          <a:prstGeom prst="rect">
            <a:avLst/>
          </a:prstGeom>
          <a:noFill/>
        </p:spPr>
        <p:txBody>
          <a:bodyPr wrap="square" rtlCol="0">
            <a:noAutofit/>
          </a:bodyPr>
          <a:lstStyle/>
          <a:p>
            <a:pPr marL="179705"/>
            <a:r>
              <a:rPr lang="zh-CN" altLang="en-US" sz="2800" b="1" spc="300" dirty="0">
                <a:solidFill>
                  <a:srgbClr val="1F4E79"/>
                </a:solidFill>
                <a:latin typeface="微软雅黑" panose="020B0503020204020204" charset="-122"/>
                <a:ea typeface="微软雅黑" panose="020B0503020204020204" charset="-122"/>
                <a:cs typeface="微软雅黑" panose="020B0503020204020204" charset="-122"/>
              </a:rPr>
              <a:t>项目二</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金属材料加工成型方法分析</a:t>
            </a:r>
            <a:br>
              <a:rPr lang="zh-CN" altLang="en-US" sz="2800" b="1" spc="300" dirty="0">
                <a:solidFill>
                  <a:srgbClr val="1F4E79"/>
                </a:solidFill>
                <a:latin typeface="微软雅黑" panose="020B0503020204020204" charset="-122"/>
                <a:ea typeface="微软雅黑" panose="020B0503020204020204" charset="-122"/>
                <a:cs typeface="微软雅黑" panose="020B0503020204020204" charset="-122"/>
              </a:rPr>
            </a:br>
            <a:br>
              <a:rPr lang="zh-CN" altLang="en-US" sz="2800" b="1" spc="300" dirty="0">
                <a:solidFill>
                  <a:srgbClr val="1F4E79"/>
                </a:solidFill>
                <a:latin typeface="微软雅黑" panose="020B0503020204020204" charset="-122"/>
                <a:ea typeface="微软雅黑" panose="020B0503020204020204" charset="-122"/>
                <a:cs typeface="微软雅黑" panose="020B0503020204020204" charset="-122"/>
              </a:rPr>
            </a:br>
            <a:endPar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sym typeface="+mn-lt"/>
            </a:endParaRPr>
          </a:p>
        </p:txBody>
      </p:sp>
      <p:grpSp>
        <p:nvGrpSpPr>
          <p:cNvPr id="15" name="组合 14">
            <a:extLst>
              <a:ext uri="{FF2B5EF4-FFF2-40B4-BE49-F238E27FC236}">
                <a16:creationId xmlns:a16="http://schemas.microsoft.com/office/drawing/2014/main" id="{DA6B1458-A6E8-0471-76E5-1C2636FCF0F8}"/>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F9EBD2DB-AFAA-7510-5069-76EAAE926920}"/>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4689BBB6-DB45-2955-7FCA-95D0E887B683}"/>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140E5585-1C6D-B1DE-68E8-F34A1C2DAE68}"/>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D606F157-86F0-B761-C92C-0C67C422660B}"/>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215957D2-4399-1E39-203A-064FEE7AED9B}"/>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项目描述</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3" name="横卷形 3">
            <a:extLst>
              <a:ext uri="{FF2B5EF4-FFF2-40B4-BE49-F238E27FC236}">
                <a16:creationId xmlns:a16="http://schemas.microsoft.com/office/drawing/2014/main" id="{7C6B7339-77A7-8137-0B73-E4617947E045}"/>
              </a:ext>
            </a:extLst>
          </p:cNvPr>
          <p:cNvSpPr/>
          <p:nvPr/>
        </p:nvSpPr>
        <p:spPr>
          <a:xfrm>
            <a:off x="1933575" y="1246180"/>
            <a:ext cx="8908415" cy="4167718"/>
          </a:xfrm>
          <a:prstGeom prst="horizontalScroll">
            <a:avLst/>
          </a:prstGeom>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nSpc>
                <a:spcPct val="150000"/>
              </a:lnSpc>
            </a:pPr>
            <a:r>
              <a:rPr lang="en-US" altLang="zh-CN" sz="2400" dirty="0">
                <a:solidFill>
                  <a:srgbClr val="FFFF00"/>
                </a:solidFill>
                <a:latin typeface="+mn-ea"/>
                <a:sym typeface="+mn-ea"/>
              </a:rPr>
              <a:t>  </a:t>
            </a:r>
          </a:p>
          <a:p>
            <a:pPr>
              <a:lnSpc>
                <a:spcPct val="150000"/>
              </a:lnSpc>
            </a:pPr>
            <a:r>
              <a:rPr lang="en-US" altLang="zh-CN" sz="2800" dirty="0">
                <a:solidFill>
                  <a:srgbClr val="FFFF00"/>
                </a:solidFill>
                <a:latin typeface="+mn-ea"/>
              </a:rPr>
              <a:t>       </a:t>
            </a:r>
            <a:r>
              <a:rPr lang="zh-CN" altLang="zh-CN" sz="2800" dirty="0">
                <a:solidFill>
                  <a:srgbClr val="FFFF00"/>
                </a:solidFill>
                <a:latin typeface="+mn-ea"/>
              </a:rPr>
              <a:t>本项目主要通过对热加工工艺基础知识和机械加工基础知识的认知学习，掌握各自的特点和适用范围，以便在工程实际应用中选取恰当的材料加工成型方法，制造出满足工程实际需要的构件来。</a:t>
            </a:r>
          </a:p>
          <a:p>
            <a:pPr indent="457200">
              <a:lnSpc>
                <a:spcPct val="150000"/>
              </a:lnSpc>
            </a:pPr>
            <a:r>
              <a:rPr lang="zh-CN" altLang="zh-CN" sz="2400" dirty="0">
                <a:solidFill>
                  <a:srgbClr val="FFFF00"/>
                </a:solidFill>
                <a:latin typeface="+mn-ea"/>
              </a:rPr>
              <a:t>。</a:t>
            </a:r>
            <a:endParaRPr lang="zh-CN" altLang="en-US" sz="2400" dirty="0">
              <a:solidFill>
                <a:srgbClr val="FFFF00"/>
              </a:solidFill>
              <a:latin typeface="+mn-ea"/>
            </a:endParaRPr>
          </a:p>
        </p:txBody>
      </p:sp>
    </p:spTree>
    <p:extLst>
      <p:ext uri="{BB962C8B-B14F-4D97-AF65-F5344CB8AC3E}">
        <p14:creationId xmlns:p14="http://schemas.microsoft.com/office/powerpoint/2010/main" val="25586914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23"/>
                                        </p:tgtEl>
                                        <p:attrNameLst>
                                          <p:attrName>style.visibility</p:attrName>
                                        </p:attrNameLst>
                                      </p:cBhvr>
                                      <p:to>
                                        <p:strVal val="visible"/>
                                      </p:to>
                                    </p:set>
                                    <p:anim calcmode="lin" valueType="num">
                                      <p:cBhvr additive="base">
                                        <p:cTn id="26" dur="500" fill="hold"/>
                                        <p:tgtEl>
                                          <p:spTgt spid="23"/>
                                        </p:tgtEl>
                                        <p:attrNameLst>
                                          <p:attrName>ppt_x</p:attrName>
                                        </p:attrNameLst>
                                      </p:cBhvr>
                                      <p:tavLst>
                                        <p:tav tm="0">
                                          <p:val>
                                            <p:strVal val="#ppt_x"/>
                                          </p:val>
                                        </p:tav>
                                        <p:tav tm="100000">
                                          <p:val>
                                            <p:strVal val="#ppt_x"/>
                                          </p:val>
                                        </p:tav>
                                      </p:tavLst>
                                    </p:anim>
                                    <p:anim calcmode="lin" valueType="num">
                                      <p:cBhvr additive="base">
                                        <p:cTn id="27"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3"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98EE228F-E567-05FE-65B5-2A59230F32DC}"/>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89AB8818-0D81-230B-4F68-4DFE1A38A25A}"/>
              </a:ext>
            </a:extLst>
          </p:cNvPr>
          <p:cNvSpPr>
            <a:spLocks noGrp="1"/>
          </p:cNvSpPr>
          <p:nvPr>
            <p:ph type="sldNum" sz="quarter" idx="12"/>
          </p:nvPr>
        </p:nvSpPr>
        <p:spPr/>
        <p:txBody>
          <a:bodyPr/>
          <a:lstStyle/>
          <a:p>
            <a:fld id="{49AE70B2-8BF9-45C0-BB95-33D1B9D3A854}" type="slidenum">
              <a:rPr lang="zh-CN" altLang="en-US" smtClean="0"/>
              <a:t>30</a:t>
            </a:fld>
            <a:endParaRPr lang="zh-CN" altLang="en-US"/>
          </a:p>
        </p:txBody>
      </p:sp>
      <p:sp>
        <p:nvSpPr>
          <p:cNvPr id="4" name="矩形 3">
            <a:extLst>
              <a:ext uri="{FF2B5EF4-FFF2-40B4-BE49-F238E27FC236}">
                <a16:creationId xmlns:a16="http://schemas.microsoft.com/office/drawing/2014/main" id="{7B8F73BB-3E73-C2A9-A84E-4097DDCF2925}"/>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95BFBCB7-EA23-D7D2-0D17-E028F79C1A63}"/>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44B20F84-A275-594D-211A-6AD2A6B4BD79}"/>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31DDE115-079C-0442-E6B7-3F5ADEC266A2}"/>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2DB8CF55-5B71-3E21-1BA7-FC67183C8FE5}"/>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4C4AB11F-732F-174A-AC4B-A087B5524B98}"/>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6353629C-56D1-798D-F0F3-E39C571E313A}"/>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4030124F-560B-B92B-4659-F849C6361754}"/>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3DB21D94-9F7D-9271-7039-C9E1B5118CE0}"/>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E81BFA3D-25E8-36D4-4DF0-04646A4F95AA}"/>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1B54A3FF-4C15-3184-5736-5394B72DA420}"/>
              </a:ext>
            </a:extLst>
          </p:cNvPr>
          <p:cNvSpPr txBox="1"/>
          <p:nvPr>
            <p:custDataLst>
              <p:tags r:id="rId3"/>
            </p:custDataLst>
          </p:nvPr>
        </p:nvSpPr>
        <p:spPr>
          <a:xfrm>
            <a:off x="2351190" y="108606"/>
            <a:ext cx="5897378"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热加工工艺基础知识认知</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40C93186-5E45-8A93-A54D-92D4E439352E}"/>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794FE533-024C-779E-D554-625D5333C63C}"/>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01576D14-1A9F-F5E8-2E2C-C52F63BF45D7}"/>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D0BA69B1-332D-512E-334D-4C136B4CEEEE}"/>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E51E1707-CE1A-8970-22F7-48603823FB4C}"/>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FE6C1F69-C642-4DF2-DFDE-0CC0CFA06CE4}"/>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AECE1CE3-9AE6-6898-8C47-E13387AA3742}"/>
              </a:ext>
            </a:extLst>
          </p:cNvPr>
          <p:cNvSpPr txBox="1"/>
          <p:nvPr/>
        </p:nvSpPr>
        <p:spPr>
          <a:xfrm>
            <a:off x="710624" y="1037840"/>
            <a:ext cx="10967026" cy="4540538"/>
          </a:xfrm>
          <a:prstGeom prst="rect">
            <a:avLst/>
          </a:prstGeom>
          <a:noFill/>
        </p:spPr>
        <p:txBody>
          <a:bodyPr wrap="square">
            <a:spAutoFit/>
          </a:bodyPr>
          <a:lstStyle/>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焊条选用原则</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①</a:t>
            </a:r>
            <a:r>
              <a:rPr lang="zh-CN" altLang="zh-CN" sz="2800" kern="100" dirty="0">
                <a:effectLst/>
                <a:latin typeface="微软雅黑" panose="020B0503020204020204" pitchFamily="34" charset="-122"/>
                <a:ea typeface="微软雅黑" panose="020B0503020204020204" pitchFamily="34" charset="-122"/>
              </a:rPr>
              <a:t>考虑母材的力学性能和化学成分要与母材化学成分相同或相近。</a:t>
            </a:r>
            <a:r>
              <a:rPr lang="en-US" altLang="zh-CN" sz="2800" kern="100" dirty="0">
                <a:effectLst/>
                <a:latin typeface="微软雅黑" panose="020B0503020204020204" pitchFamily="34" charset="-122"/>
                <a:ea typeface="微软雅黑" panose="020B0503020204020204" pitchFamily="34" charset="-122"/>
              </a:rPr>
              <a:t> </a:t>
            </a:r>
            <a:endParaRPr lang="zh-CN" altLang="zh-CN" sz="2800" kern="100" dirty="0">
              <a:effectLst/>
              <a:latin typeface="微软雅黑" panose="020B0503020204020204" pitchFamily="34" charset="-122"/>
              <a:ea typeface="微软雅黑" panose="020B0503020204020204" pitchFamily="34" charset="-122"/>
            </a:endParaRP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②</a:t>
            </a:r>
            <a:r>
              <a:rPr lang="zh-CN" altLang="zh-CN" sz="2800" kern="100" dirty="0">
                <a:effectLst/>
                <a:latin typeface="微软雅黑" panose="020B0503020204020204" pitchFamily="34" charset="-122"/>
                <a:ea typeface="微软雅黑" panose="020B0503020204020204" pitchFamily="34" charset="-122"/>
              </a:rPr>
              <a:t>考虑焊件的结构复杂程度和刚性对于形状复杂、刚性较大的结构，应选用抗裂性好的低氢型焊条。</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③</a:t>
            </a:r>
            <a:r>
              <a:rPr lang="zh-CN" altLang="zh-CN" sz="2800" kern="100" dirty="0">
                <a:effectLst/>
                <a:latin typeface="微软雅黑" panose="020B0503020204020204" pitchFamily="34" charset="-122"/>
                <a:ea typeface="微软雅黑" panose="020B0503020204020204" pitchFamily="34" charset="-122"/>
              </a:rPr>
              <a:t>考虑焊件的工作条件对于工作条件特殊的，应选用相应的焊条。</a:t>
            </a:r>
          </a:p>
          <a:p>
            <a:pPr indent="266700" algn="l">
              <a:lnSpc>
                <a:spcPct val="150000"/>
              </a:lnSpc>
            </a:pPr>
            <a:r>
              <a:rPr lang="zh-CN" altLang="zh-CN" sz="2800" kern="100" dirty="0">
                <a:effectLst/>
                <a:latin typeface="微软雅黑" panose="020B0503020204020204" pitchFamily="34" charset="-122"/>
                <a:ea typeface="微软雅黑" panose="020B0503020204020204" pitchFamily="34" charset="-122"/>
              </a:rPr>
              <a:t>如不锈钢焊此外，还要考虑劳动生产率、劳动条件、经济效益、焊接质量等。</a:t>
            </a:r>
          </a:p>
        </p:txBody>
      </p:sp>
    </p:spTree>
    <p:extLst>
      <p:ext uri="{BB962C8B-B14F-4D97-AF65-F5344CB8AC3E}">
        <p14:creationId xmlns:p14="http://schemas.microsoft.com/office/powerpoint/2010/main" val="16653911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9F477BDE-57D0-1BA9-FFBA-EC59CD3AA01D}"/>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F4F4DD14-10EE-5A25-82D3-6C8EF6A3E717}"/>
              </a:ext>
            </a:extLst>
          </p:cNvPr>
          <p:cNvSpPr>
            <a:spLocks noGrp="1"/>
          </p:cNvSpPr>
          <p:nvPr>
            <p:ph type="sldNum" sz="quarter" idx="12"/>
          </p:nvPr>
        </p:nvSpPr>
        <p:spPr/>
        <p:txBody>
          <a:bodyPr/>
          <a:lstStyle/>
          <a:p>
            <a:fld id="{49AE70B2-8BF9-45C0-BB95-33D1B9D3A854}" type="slidenum">
              <a:rPr lang="zh-CN" altLang="en-US" smtClean="0"/>
              <a:t>31</a:t>
            </a:fld>
            <a:endParaRPr lang="zh-CN" altLang="en-US"/>
          </a:p>
        </p:txBody>
      </p:sp>
      <p:sp>
        <p:nvSpPr>
          <p:cNvPr id="4" name="矩形 3">
            <a:extLst>
              <a:ext uri="{FF2B5EF4-FFF2-40B4-BE49-F238E27FC236}">
                <a16:creationId xmlns:a16="http://schemas.microsoft.com/office/drawing/2014/main" id="{A7F3B9DB-BB8A-A1F2-F885-6711F0DC560E}"/>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90AFB683-D7B4-3999-21B5-5669A6FBCDC4}"/>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319AEE44-75DE-7294-5BB8-DC879E6B71DB}"/>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38017D4E-F1F1-6AB5-0BD2-0DC33D30981D}"/>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CC188862-6AFE-70E8-702D-9674254BF377}"/>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E7A52BF1-87F7-B0B2-B398-3DDFD0BA651A}"/>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532FE2BD-E52E-7BB0-4B53-4A345976407C}"/>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7C273BE1-BB0F-37D7-3074-8D34FA186198}"/>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1DDBA31B-CB99-8355-92AB-E6F87CA2506F}"/>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8AAF9C44-3B0F-3765-1E84-50FDFB4E18FE}"/>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CFA20349-174A-94E1-0560-8E4A5B069DC9}"/>
              </a:ext>
            </a:extLst>
          </p:cNvPr>
          <p:cNvSpPr txBox="1"/>
          <p:nvPr>
            <p:custDataLst>
              <p:tags r:id="rId3"/>
            </p:custDataLst>
          </p:nvPr>
        </p:nvSpPr>
        <p:spPr>
          <a:xfrm>
            <a:off x="2351190" y="108606"/>
            <a:ext cx="5897378"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热加工工艺基础知识认知</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EBF9DB49-865D-B9E8-7065-3E162DB10894}"/>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8626AE66-FB62-6150-2756-94808C6E85C0}"/>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CD86EFE0-38DD-09B8-8FDA-27245E23EAB4}"/>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7F440A0D-2290-F824-5928-AD434FFCD23A}"/>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755CDD07-6300-36AC-C1D9-BD49C3C808D0}"/>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1DF795E1-E6FD-D28C-D169-2C54C252EE2F}"/>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A59A910C-7B0D-FD22-DAA9-206ACE1F7AD6}"/>
              </a:ext>
            </a:extLst>
          </p:cNvPr>
          <p:cNvSpPr txBox="1"/>
          <p:nvPr/>
        </p:nvSpPr>
        <p:spPr>
          <a:xfrm>
            <a:off x="1338738" y="854437"/>
            <a:ext cx="9496425" cy="1384995"/>
          </a:xfrm>
          <a:prstGeom prst="rect">
            <a:avLst/>
          </a:prstGeom>
          <a:noFill/>
        </p:spPr>
        <p:txBody>
          <a:bodyPr wrap="square">
            <a:spAutoFit/>
          </a:bodyPr>
          <a:lstStyle/>
          <a:p>
            <a:pPr indent="266700" algn="l"/>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4</a:t>
            </a:r>
            <a:r>
              <a:rPr lang="zh-CN" altLang="zh-CN" sz="2800" kern="100" dirty="0">
                <a:effectLst/>
                <a:latin typeface="微软雅黑" panose="020B0503020204020204" pitchFamily="34" charset="-122"/>
                <a:ea typeface="微软雅黑" panose="020B0503020204020204" pitchFamily="34" charset="-122"/>
              </a:rPr>
              <a:t>）焊接接头形式、坡口形式及焊接位置</a:t>
            </a:r>
            <a:endParaRPr lang="en-US" altLang="zh-CN" sz="2800" kern="100" dirty="0">
              <a:effectLst/>
              <a:latin typeface="微软雅黑" panose="020B0503020204020204" pitchFamily="34" charset="-122"/>
              <a:ea typeface="微软雅黑" panose="020B0503020204020204" pitchFamily="34" charset="-122"/>
            </a:endParaRPr>
          </a:p>
          <a:p>
            <a:pPr indent="266700" algn="l"/>
            <a:r>
              <a:rPr lang="en-US" altLang="zh-CN" sz="2800" kern="100" dirty="0">
                <a:effectLst/>
                <a:latin typeface="微软雅黑" panose="020B0503020204020204" pitchFamily="34" charset="-122"/>
                <a:ea typeface="微软雅黑" panose="020B0503020204020204" pitchFamily="34" charset="-122"/>
              </a:rPr>
              <a:t>1)</a:t>
            </a:r>
            <a:r>
              <a:rPr lang="zh-CN" altLang="zh-CN" sz="2800" kern="100" dirty="0">
                <a:effectLst/>
                <a:latin typeface="微软雅黑" panose="020B0503020204020204" pitchFamily="34" charset="-122"/>
                <a:ea typeface="微软雅黑" panose="020B0503020204020204" pitchFamily="34" charset="-122"/>
                <a:cs typeface="Times New Roman" panose="02020603050405020304" pitchFamily="18" charset="0"/>
              </a:rPr>
              <a:t>焊接接头形式常用的</a:t>
            </a:r>
            <a:r>
              <a:rPr lang="en-US" altLang="zh-CN" sz="2800" kern="100" dirty="0">
                <a:effectLst/>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2800" kern="100" dirty="0">
                <a:effectLst/>
                <a:latin typeface="微软雅黑" panose="020B0503020204020204" pitchFamily="34" charset="-122"/>
                <a:ea typeface="微软雅黑" panose="020B0503020204020204" pitchFamily="34" charset="-122"/>
                <a:cs typeface="Times New Roman" panose="02020603050405020304" pitchFamily="18" charset="0"/>
              </a:rPr>
              <a:t>有对接接头、搭接接头、角接接头和</a:t>
            </a:r>
            <a:r>
              <a:rPr lang="en-US" altLang="zh-CN" sz="2800" kern="100" dirty="0">
                <a:effectLst/>
                <a:latin typeface="微软雅黑" panose="020B0503020204020204" pitchFamily="34" charset="-122"/>
                <a:ea typeface="微软雅黑" panose="020B0503020204020204" pitchFamily="34" charset="-122"/>
              </a:rPr>
              <a:t>T</a:t>
            </a:r>
            <a:r>
              <a:rPr lang="zh-CN" altLang="zh-CN" sz="2800" kern="100" dirty="0">
                <a:effectLst/>
                <a:latin typeface="微软雅黑" panose="020B0503020204020204" pitchFamily="34" charset="-122"/>
                <a:ea typeface="微软雅黑" panose="020B0503020204020204" pitchFamily="34" charset="-122"/>
                <a:cs typeface="Times New Roman" panose="02020603050405020304" pitchFamily="18" charset="0"/>
              </a:rPr>
              <a:t>形接头等</a:t>
            </a:r>
            <a:r>
              <a:rPr lang="zh-CN" altLang="en-US" sz="2800" kern="100" dirty="0">
                <a:effectLst/>
                <a:latin typeface="微软雅黑" panose="020B0503020204020204" pitchFamily="34" charset="-122"/>
                <a:ea typeface="微软雅黑" panose="020B0503020204020204" pitchFamily="34" charset="-122"/>
                <a:cs typeface="Times New Roman" panose="02020603050405020304" pitchFamily="18" charset="0"/>
              </a:rPr>
              <a:t>。</a:t>
            </a:r>
            <a:endParaRPr lang="zh-CN" altLang="zh-CN" sz="2800" kern="100" dirty="0">
              <a:effectLst/>
              <a:latin typeface="微软雅黑" panose="020B0503020204020204" pitchFamily="34" charset="-122"/>
              <a:ea typeface="微软雅黑" panose="020B0503020204020204" pitchFamily="34" charset="-122"/>
            </a:endParaRPr>
          </a:p>
        </p:txBody>
      </p:sp>
      <p:pic>
        <p:nvPicPr>
          <p:cNvPr id="24" name="图片 23">
            <a:extLst>
              <a:ext uri="{FF2B5EF4-FFF2-40B4-BE49-F238E27FC236}">
                <a16:creationId xmlns:a16="http://schemas.microsoft.com/office/drawing/2014/main" id="{F1D72692-407E-5F5F-E078-3457D9B4F071}"/>
              </a:ext>
            </a:extLst>
          </p:cNvPr>
          <p:cNvPicPr>
            <a:picLocks noChangeAspect="1"/>
          </p:cNvPicPr>
          <p:nvPr/>
        </p:nvPicPr>
        <p:blipFill>
          <a:blip r:embed="rId18"/>
          <a:stretch>
            <a:fillRect/>
          </a:stretch>
        </p:blipFill>
        <p:spPr>
          <a:xfrm>
            <a:off x="1827145" y="2704011"/>
            <a:ext cx="7904296" cy="2928938"/>
          </a:xfrm>
          <a:prstGeom prst="rect">
            <a:avLst/>
          </a:prstGeom>
        </p:spPr>
      </p:pic>
    </p:spTree>
    <p:extLst>
      <p:ext uri="{BB962C8B-B14F-4D97-AF65-F5344CB8AC3E}">
        <p14:creationId xmlns:p14="http://schemas.microsoft.com/office/powerpoint/2010/main" val="35896298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1173AA02-DE44-E5A1-3B98-3076DEF8AE93}"/>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3CB1A43D-E3DE-3C7B-5667-12B99BA36D1B}"/>
              </a:ext>
            </a:extLst>
          </p:cNvPr>
          <p:cNvSpPr>
            <a:spLocks noGrp="1"/>
          </p:cNvSpPr>
          <p:nvPr>
            <p:ph type="sldNum" sz="quarter" idx="12"/>
          </p:nvPr>
        </p:nvSpPr>
        <p:spPr/>
        <p:txBody>
          <a:bodyPr/>
          <a:lstStyle/>
          <a:p>
            <a:fld id="{49AE70B2-8BF9-45C0-BB95-33D1B9D3A854}" type="slidenum">
              <a:rPr lang="zh-CN" altLang="en-US" smtClean="0"/>
              <a:t>32</a:t>
            </a:fld>
            <a:endParaRPr lang="zh-CN" altLang="en-US"/>
          </a:p>
        </p:txBody>
      </p:sp>
      <p:sp>
        <p:nvSpPr>
          <p:cNvPr id="4" name="矩形 3">
            <a:extLst>
              <a:ext uri="{FF2B5EF4-FFF2-40B4-BE49-F238E27FC236}">
                <a16:creationId xmlns:a16="http://schemas.microsoft.com/office/drawing/2014/main" id="{39EE68D1-BD64-E63D-8CF1-C332BF853B25}"/>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E15843DC-075B-097C-3C76-521D9FE08FDC}"/>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328F0E51-2975-4C8C-7182-431BEA6EB417}"/>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4175D9E5-2157-86CC-DC7B-20E032642BFF}"/>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CBDCF951-492C-570C-E778-DBAD2534EE7A}"/>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BF4A3B46-F5A4-91A7-70F3-8F806C15DEFF}"/>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BB95D44E-F2FE-51D0-8715-894EDC4A6C4A}"/>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B7BD11DB-DB7B-873A-868D-B68499F7E027}"/>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76EAF1EE-AFFB-9E7F-BE2A-F50E585EB2A4}"/>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B7346344-3F51-8A0D-CA5A-270BC87C1D28}"/>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41C33C15-0B88-C1CE-DC9E-443427EB6B39}"/>
              </a:ext>
            </a:extLst>
          </p:cNvPr>
          <p:cNvSpPr txBox="1"/>
          <p:nvPr>
            <p:custDataLst>
              <p:tags r:id="rId3"/>
            </p:custDataLst>
          </p:nvPr>
        </p:nvSpPr>
        <p:spPr>
          <a:xfrm>
            <a:off x="2351190" y="108606"/>
            <a:ext cx="5897378"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热加工工艺基础知识认知</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0A572D80-E9E3-CE0A-07AC-81375FA681FA}"/>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AEB99EAB-9A97-A9B0-4B3D-EB910F4BF6EA}"/>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58CCAB5D-2119-F71C-0E83-D2E5AAB2C3FA}"/>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45664A31-9358-531A-AF06-8796AB64486A}"/>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755F7135-012F-0371-98E7-E035BAC4E679}"/>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B65B3E1A-A547-AC37-330E-4BFB4670B56A}"/>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5EB449EF-D215-5DF3-A0A5-84B2F39D2B63}"/>
              </a:ext>
            </a:extLst>
          </p:cNvPr>
          <p:cNvSpPr txBox="1"/>
          <p:nvPr/>
        </p:nvSpPr>
        <p:spPr>
          <a:xfrm>
            <a:off x="1856197" y="942637"/>
            <a:ext cx="8924925" cy="954107"/>
          </a:xfrm>
          <a:prstGeom prst="rect">
            <a:avLst/>
          </a:prstGeom>
          <a:noFill/>
        </p:spPr>
        <p:txBody>
          <a:bodyPr wrap="square">
            <a:spAutoFit/>
          </a:bodyPr>
          <a:lstStyle/>
          <a:p>
            <a:r>
              <a:rPr lang="en-US" altLang="zh-CN" sz="2800" kern="100" dirty="0">
                <a:effectLst/>
                <a:latin typeface="微软雅黑" panose="020B0503020204020204" pitchFamily="34" charset="-122"/>
                <a:ea typeface="微软雅黑" panose="020B0503020204020204" pitchFamily="34" charset="-122"/>
              </a:rPr>
              <a:t>2)</a:t>
            </a:r>
            <a:r>
              <a:rPr lang="zh-CN" altLang="zh-CN" sz="2800" kern="100" dirty="0">
                <a:effectLst/>
                <a:latin typeface="微软雅黑" panose="020B0503020204020204" pitchFamily="34" charset="-122"/>
                <a:ea typeface="微软雅黑" panose="020B0503020204020204" pitchFamily="34" charset="-122"/>
                <a:cs typeface="Times New Roman" panose="02020603050405020304" pitchFamily="18" charset="0"/>
              </a:rPr>
              <a:t>坡口形式</a:t>
            </a:r>
            <a:r>
              <a:rPr lang="zh-CN" altLang="en-US" sz="28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800" kern="100" dirty="0">
                <a:effectLst/>
                <a:latin typeface="微软雅黑" panose="020B0503020204020204" pitchFamily="34" charset="-122"/>
                <a:ea typeface="微软雅黑" panose="020B0503020204020204" pitchFamily="34" charset="-122"/>
                <a:cs typeface="Times New Roman" panose="02020603050405020304" pitchFamily="18" charset="0"/>
              </a:rPr>
              <a:t>坡口是为保证焊缝质量而在被焊处加工成的一定形状的沟槽。</a:t>
            </a:r>
            <a:endParaRPr lang="zh-CN" altLang="en-US" sz="2800" dirty="0">
              <a:latin typeface="微软雅黑" panose="020B0503020204020204" pitchFamily="34" charset="-122"/>
              <a:ea typeface="微软雅黑" panose="020B0503020204020204" pitchFamily="34" charset="-122"/>
            </a:endParaRPr>
          </a:p>
        </p:txBody>
      </p:sp>
      <p:pic>
        <p:nvPicPr>
          <p:cNvPr id="24" name="图片 23">
            <a:extLst>
              <a:ext uri="{FF2B5EF4-FFF2-40B4-BE49-F238E27FC236}">
                <a16:creationId xmlns:a16="http://schemas.microsoft.com/office/drawing/2014/main" id="{CE1AF466-CFD0-86A9-9594-A8D16605A407}"/>
              </a:ext>
            </a:extLst>
          </p:cNvPr>
          <p:cNvPicPr>
            <a:picLocks noChangeAspect="1"/>
          </p:cNvPicPr>
          <p:nvPr/>
        </p:nvPicPr>
        <p:blipFill>
          <a:blip r:embed="rId18"/>
          <a:stretch>
            <a:fillRect/>
          </a:stretch>
        </p:blipFill>
        <p:spPr>
          <a:xfrm>
            <a:off x="2957919" y="2473185"/>
            <a:ext cx="6412325" cy="4023628"/>
          </a:xfrm>
          <a:prstGeom prst="rect">
            <a:avLst/>
          </a:prstGeom>
        </p:spPr>
      </p:pic>
    </p:spTree>
    <p:extLst>
      <p:ext uri="{BB962C8B-B14F-4D97-AF65-F5344CB8AC3E}">
        <p14:creationId xmlns:p14="http://schemas.microsoft.com/office/powerpoint/2010/main" val="12071930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73B9E88F-F73A-B31A-CB0C-1A8DEE7CB18E}"/>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BAAB9D94-4F10-AB77-625E-5C26B700468B}"/>
              </a:ext>
            </a:extLst>
          </p:cNvPr>
          <p:cNvSpPr>
            <a:spLocks noGrp="1"/>
          </p:cNvSpPr>
          <p:nvPr>
            <p:ph type="sldNum" sz="quarter" idx="12"/>
          </p:nvPr>
        </p:nvSpPr>
        <p:spPr/>
        <p:txBody>
          <a:bodyPr/>
          <a:lstStyle/>
          <a:p>
            <a:fld id="{49AE70B2-8BF9-45C0-BB95-33D1B9D3A854}" type="slidenum">
              <a:rPr lang="zh-CN" altLang="en-US" smtClean="0"/>
              <a:t>33</a:t>
            </a:fld>
            <a:endParaRPr lang="zh-CN" altLang="en-US"/>
          </a:p>
        </p:txBody>
      </p:sp>
      <p:sp>
        <p:nvSpPr>
          <p:cNvPr id="4" name="矩形 3">
            <a:extLst>
              <a:ext uri="{FF2B5EF4-FFF2-40B4-BE49-F238E27FC236}">
                <a16:creationId xmlns:a16="http://schemas.microsoft.com/office/drawing/2014/main" id="{538ACAC9-770F-7646-8462-5E8D380E2B62}"/>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9535CB34-9C25-556E-242C-3DBC80F07928}"/>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B547A0AA-4264-94AB-032F-CEFB98ED8C20}"/>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7AE998EC-C6E2-AA6E-7996-583277697152}"/>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E746BFB0-7E35-DD28-B970-B52E51E0EA72}"/>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3108DF05-226C-5C26-FFBF-7763072B75AC}"/>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DF101554-F36B-50FD-5956-2C355229BF84}"/>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FFECA1CE-7E76-7380-18DE-8C2B07D0CBC7}"/>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3D734F5B-692A-4D87-D605-E6E161A44054}"/>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6CF623FA-3F31-424C-6033-A2F4E6AC811F}"/>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311E9651-F1D2-ED3C-4BBD-0689EFB0B23A}"/>
              </a:ext>
            </a:extLst>
          </p:cNvPr>
          <p:cNvSpPr txBox="1"/>
          <p:nvPr>
            <p:custDataLst>
              <p:tags r:id="rId3"/>
            </p:custDataLst>
          </p:nvPr>
        </p:nvSpPr>
        <p:spPr>
          <a:xfrm>
            <a:off x="2351190" y="108606"/>
            <a:ext cx="5897378"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热加工工艺基础知识认知</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FB05E0A1-6749-98BA-D0CA-E6CB9E523E1D}"/>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5CBF8F3C-FB9C-B66F-ADE1-87B127E64D8C}"/>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4B8636E0-A23B-00B1-2AF6-F74AB4B16A18}"/>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D03E2540-600D-B161-B312-8DFF117E4CA4}"/>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F750A91B-2142-67B5-9D43-9AD8D5908E88}"/>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73FCC9FC-AFD9-6A40-370A-DD2C1D44DA67}"/>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9F415260-6281-24CD-5E02-1783DEC3D5D0}"/>
              </a:ext>
            </a:extLst>
          </p:cNvPr>
          <p:cNvSpPr txBox="1"/>
          <p:nvPr/>
        </p:nvSpPr>
        <p:spPr>
          <a:xfrm>
            <a:off x="1647824" y="884785"/>
            <a:ext cx="9763125" cy="954107"/>
          </a:xfrm>
          <a:prstGeom prst="rect">
            <a:avLst/>
          </a:prstGeom>
          <a:noFill/>
        </p:spPr>
        <p:txBody>
          <a:bodyPr wrap="square">
            <a:spAutoFit/>
          </a:bodyPr>
          <a:lstStyle/>
          <a:p>
            <a:r>
              <a:rPr lang="en-US" altLang="zh-CN" sz="2800" kern="100" dirty="0">
                <a:effectLst/>
                <a:latin typeface="微软雅黑" panose="020B0503020204020204" pitchFamily="34" charset="-122"/>
                <a:ea typeface="微软雅黑" panose="020B0503020204020204" pitchFamily="34" charset="-122"/>
              </a:rPr>
              <a:t>3)</a:t>
            </a:r>
            <a:r>
              <a:rPr lang="zh-CN" altLang="zh-CN" sz="2800" kern="100" dirty="0">
                <a:effectLst/>
                <a:latin typeface="微软雅黑" panose="020B0503020204020204" pitchFamily="34" charset="-122"/>
                <a:ea typeface="微软雅黑" panose="020B0503020204020204" pitchFamily="34" charset="-122"/>
                <a:cs typeface="Times New Roman" panose="02020603050405020304" pitchFamily="18" charset="0"/>
              </a:rPr>
              <a:t>焊接位置</a:t>
            </a:r>
            <a:r>
              <a:rPr lang="zh-CN" altLang="en-US" sz="28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800" kern="100" dirty="0">
                <a:effectLst/>
                <a:latin typeface="微软雅黑" panose="020B0503020204020204" pitchFamily="34" charset="-122"/>
                <a:ea typeface="微软雅黑" panose="020B0503020204020204" pitchFamily="34" charset="-122"/>
                <a:cs typeface="Times New Roman" panose="02020603050405020304" pitchFamily="18" charset="0"/>
              </a:rPr>
              <a:t>按焊接时焊缝的空间位置不同，焊接可分为平焊、立焊、横焊和仰焊四种位置</a:t>
            </a:r>
            <a:r>
              <a:rPr lang="zh-CN" altLang="en-US" sz="2800" kern="100" dirty="0">
                <a:effectLst/>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2800" dirty="0">
              <a:latin typeface="微软雅黑" panose="020B0503020204020204" pitchFamily="34" charset="-122"/>
              <a:ea typeface="微软雅黑" panose="020B0503020204020204" pitchFamily="34" charset="-122"/>
            </a:endParaRPr>
          </a:p>
        </p:txBody>
      </p:sp>
      <p:pic>
        <p:nvPicPr>
          <p:cNvPr id="24" name="图片 23">
            <a:extLst>
              <a:ext uri="{FF2B5EF4-FFF2-40B4-BE49-F238E27FC236}">
                <a16:creationId xmlns:a16="http://schemas.microsoft.com/office/drawing/2014/main" id="{2EF2AE75-D602-E4D7-2A2E-C879A19D3500}"/>
              </a:ext>
            </a:extLst>
          </p:cNvPr>
          <p:cNvPicPr>
            <a:picLocks noChangeAspect="1"/>
          </p:cNvPicPr>
          <p:nvPr/>
        </p:nvPicPr>
        <p:blipFill>
          <a:blip r:embed="rId18"/>
          <a:stretch>
            <a:fillRect/>
          </a:stretch>
        </p:blipFill>
        <p:spPr>
          <a:xfrm>
            <a:off x="1890712" y="2433898"/>
            <a:ext cx="9359520" cy="3067099"/>
          </a:xfrm>
          <a:prstGeom prst="rect">
            <a:avLst/>
          </a:prstGeom>
        </p:spPr>
      </p:pic>
    </p:spTree>
    <p:extLst>
      <p:ext uri="{BB962C8B-B14F-4D97-AF65-F5344CB8AC3E}">
        <p14:creationId xmlns:p14="http://schemas.microsoft.com/office/powerpoint/2010/main" val="10778148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E87F870D-C619-2F67-A54B-8A8E231579DD}"/>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D85B10A9-2840-61D7-0ADA-B0E4FF0804AA}"/>
              </a:ext>
            </a:extLst>
          </p:cNvPr>
          <p:cNvSpPr>
            <a:spLocks noGrp="1"/>
          </p:cNvSpPr>
          <p:nvPr>
            <p:ph type="sldNum" sz="quarter" idx="12"/>
          </p:nvPr>
        </p:nvSpPr>
        <p:spPr/>
        <p:txBody>
          <a:bodyPr/>
          <a:lstStyle/>
          <a:p>
            <a:fld id="{49AE70B2-8BF9-45C0-BB95-33D1B9D3A854}" type="slidenum">
              <a:rPr lang="zh-CN" altLang="en-US" smtClean="0"/>
              <a:t>34</a:t>
            </a:fld>
            <a:endParaRPr lang="zh-CN" altLang="en-US"/>
          </a:p>
        </p:txBody>
      </p:sp>
      <p:sp>
        <p:nvSpPr>
          <p:cNvPr id="4" name="矩形 3">
            <a:extLst>
              <a:ext uri="{FF2B5EF4-FFF2-40B4-BE49-F238E27FC236}">
                <a16:creationId xmlns:a16="http://schemas.microsoft.com/office/drawing/2014/main" id="{D03E30E9-C755-BB47-897C-61F11741B3C4}"/>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4D711789-FEFF-3EBC-1A1D-409DB0A41EFE}"/>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56DC27C7-6667-5279-DA9D-39B7EDEBA34F}"/>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46CF895E-C84F-76D0-91CF-ECB7B015493D}"/>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23D34325-1242-99AB-7DA6-F9E281F94D89}"/>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25D3645D-E22F-2EC7-DF2A-6E4D215DEBDA}"/>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75F6911A-B34F-213A-E3CC-9E3619BEFA06}"/>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77A4A48B-2FD9-07BD-57A7-64A222D1E8BC}"/>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3C59B698-3267-EEC6-CECF-1E0A007BB533}"/>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02D4EDA9-17F5-EF2C-732F-F4E408AC28DF}"/>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D1ABDF0F-8B91-D9E5-B8F5-1976F79DFDE4}"/>
              </a:ext>
            </a:extLst>
          </p:cNvPr>
          <p:cNvSpPr txBox="1"/>
          <p:nvPr>
            <p:custDataLst>
              <p:tags r:id="rId3"/>
            </p:custDataLst>
          </p:nvPr>
        </p:nvSpPr>
        <p:spPr>
          <a:xfrm>
            <a:off x="2351190" y="108606"/>
            <a:ext cx="5897378"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热加工工艺基础知识认知</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D3489F93-C612-F69E-78D4-79BA49E56365}"/>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AEEF6CA0-5D12-284F-3E1E-FC2CE7FDFA1A}"/>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AC5FA066-6CC7-1506-A77E-9C4D9C0BB95F}"/>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5CE3A66E-14DB-DF63-14F4-339EEE348E83}"/>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206543F8-E4A5-5F43-484C-25E476AD2755}"/>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778FEED4-41DE-30C0-9955-09E531C0AFA5}"/>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6453BFCD-6A7F-A586-4171-8ACC07133B49}"/>
              </a:ext>
            </a:extLst>
          </p:cNvPr>
          <p:cNvSpPr txBox="1"/>
          <p:nvPr/>
        </p:nvSpPr>
        <p:spPr>
          <a:xfrm>
            <a:off x="2038268" y="1371254"/>
            <a:ext cx="6096000" cy="3894208"/>
          </a:xfrm>
          <a:prstGeom prst="rect">
            <a:avLst/>
          </a:prstGeom>
          <a:noFill/>
        </p:spPr>
        <p:txBody>
          <a:bodyPr wrap="square">
            <a:spAutoFit/>
          </a:bodyPr>
          <a:lstStyle/>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2.</a:t>
            </a:r>
            <a:r>
              <a:rPr lang="zh-CN" altLang="zh-CN" sz="2800" kern="100" dirty="0">
                <a:effectLst/>
                <a:latin typeface="微软雅黑" panose="020B0503020204020204" pitchFamily="34" charset="-122"/>
                <a:ea typeface="微软雅黑" panose="020B0503020204020204" pitchFamily="34" charset="-122"/>
              </a:rPr>
              <a:t>其他焊接方法简介</a:t>
            </a:r>
          </a:p>
          <a:p>
            <a:pPr indent="266700" algn="l">
              <a:lnSpc>
                <a:spcPct val="150000"/>
              </a:lnSpc>
            </a:pP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1</a:t>
            </a:r>
            <a:r>
              <a:rPr lang="zh-CN" altLang="zh-CN" sz="2800" kern="100" dirty="0">
                <a:effectLst/>
                <a:latin typeface="微软雅黑" panose="020B0503020204020204" pitchFamily="34" charset="-122"/>
                <a:ea typeface="微软雅黑" panose="020B0503020204020204" pitchFamily="34" charset="-122"/>
              </a:rPr>
              <a:t>）气焊与气割</a:t>
            </a:r>
            <a:r>
              <a:rPr lang="en-US" altLang="zh-CN" sz="2800" kern="100" dirty="0">
                <a:effectLst/>
                <a:latin typeface="微软雅黑" panose="020B0503020204020204" pitchFamily="34" charset="-122"/>
                <a:ea typeface="微软雅黑" panose="020B0503020204020204" pitchFamily="34" charset="-122"/>
              </a:rPr>
              <a:t> </a:t>
            </a:r>
            <a:endParaRPr lang="zh-CN" altLang="zh-CN" sz="2800" kern="100" dirty="0">
              <a:effectLst/>
              <a:latin typeface="微软雅黑" panose="020B0503020204020204" pitchFamily="34" charset="-122"/>
              <a:ea typeface="微软雅黑" panose="020B0503020204020204" pitchFamily="34" charset="-122"/>
            </a:endParaRPr>
          </a:p>
          <a:p>
            <a:pPr indent="266700" algn="l">
              <a:lnSpc>
                <a:spcPct val="150000"/>
              </a:lnSpc>
            </a:pP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2</a:t>
            </a:r>
            <a:r>
              <a:rPr lang="zh-CN" altLang="zh-CN" sz="2800" kern="100" dirty="0">
                <a:effectLst/>
                <a:latin typeface="微软雅黑" panose="020B0503020204020204" pitchFamily="34" charset="-122"/>
                <a:ea typeface="微软雅黑" panose="020B0503020204020204" pitchFamily="34" charset="-122"/>
              </a:rPr>
              <a:t>）埋弧焊</a:t>
            </a:r>
          </a:p>
          <a:p>
            <a:pPr indent="266700" algn="l">
              <a:lnSpc>
                <a:spcPct val="150000"/>
              </a:lnSpc>
            </a:pP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3</a:t>
            </a:r>
            <a:r>
              <a:rPr lang="zh-CN" altLang="zh-CN" sz="2800" kern="100" dirty="0">
                <a:effectLst/>
                <a:latin typeface="微软雅黑" panose="020B0503020204020204" pitchFamily="34" charset="-122"/>
                <a:ea typeface="微软雅黑" panose="020B0503020204020204" pitchFamily="34" charset="-122"/>
              </a:rPr>
              <a:t>）气体保护电弧焊</a:t>
            </a:r>
          </a:p>
          <a:p>
            <a:pPr lvl="0" algn="l">
              <a:lnSpc>
                <a:spcPct val="150000"/>
              </a:lnSpc>
            </a:pPr>
            <a:r>
              <a:rPr lang="zh-CN" altLang="en-US" sz="2800" kern="100" dirty="0">
                <a:effectLst/>
                <a:latin typeface="微软雅黑" panose="020B0503020204020204" pitchFamily="34" charset="-122"/>
                <a:ea typeface="微软雅黑" panose="020B0503020204020204" pitchFamily="34" charset="-122"/>
              </a:rPr>
              <a:t>  （</a:t>
            </a:r>
            <a:r>
              <a:rPr lang="en-US" altLang="zh-CN" sz="2800" kern="100" dirty="0">
                <a:effectLst/>
                <a:latin typeface="微软雅黑" panose="020B0503020204020204" pitchFamily="34" charset="-122"/>
                <a:ea typeface="微软雅黑" panose="020B0503020204020204" pitchFamily="34" charset="-122"/>
              </a:rPr>
              <a:t>4</a:t>
            </a:r>
            <a:r>
              <a:rPr lang="zh-CN" altLang="en-US" sz="2800" kern="100" dirty="0">
                <a:effectLst/>
                <a:latin typeface="微软雅黑" panose="020B0503020204020204" pitchFamily="34" charset="-122"/>
                <a:ea typeface="微软雅黑" panose="020B0503020204020204" pitchFamily="34" charset="-122"/>
              </a:rPr>
              <a:t>）</a:t>
            </a:r>
            <a:r>
              <a:rPr lang="zh-CN" altLang="zh-CN" sz="2800" kern="100" dirty="0">
                <a:effectLst/>
                <a:latin typeface="微软雅黑" panose="020B0503020204020204" pitchFamily="34" charset="-122"/>
                <a:ea typeface="微软雅黑" panose="020B0503020204020204" pitchFamily="34" charset="-122"/>
              </a:rPr>
              <a:t>钎焊</a:t>
            </a:r>
          </a:p>
          <a:p>
            <a:pPr lvl="0" algn="l">
              <a:lnSpc>
                <a:spcPct val="150000"/>
              </a:lnSpc>
            </a:pPr>
            <a:r>
              <a:rPr lang="zh-CN" altLang="en-US" sz="2800" kern="100" dirty="0">
                <a:effectLst/>
                <a:latin typeface="微软雅黑" panose="020B0503020204020204" pitchFamily="34" charset="-122"/>
                <a:ea typeface="微软雅黑" panose="020B0503020204020204" pitchFamily="34" charset="-122"/>
              </a:rPr>
              <a:t>  （</a:t>
            </a:r>
            <a:r>
              <a:rPr lang="en-US" altLang="zh-CN" sz="2800" kern="100" dirty="0">
                <a:effectLst/>
                <a:latin typeface="微软雅黑" panose="020B0503020204020204" pitchFamily="34" charset="-122"/>
                <a:ea typeface="微软雅黑" panose="020B0503020204020204" pitchFamily="34" charset="-122"/>
              </a:rPr>
              <a:t>5</a:t>
            </a:r>
            <a:r>
              <a:rPr lang="zh-CN" altLang="en-US" sz="2800" kern="100" dirty="0">
                <a:effectLst/>
                <a:latin typeface="微软雅黑" panose="020B0503020204020204" pitchFamily="34" charset="-122"/>
                <a:ea typeface="微软雅黑" panose="020B0503020204020204" pitchFamily="34" charset="-122"/>
              </a:rPr>
              <a:t>）</a:t>
            </a:r>
            <a:r>
              <a:rPr lang="zh-CN" altLang="zh-CN" sz="2800" kern="100" dirty="0">
                <a:effectLst/>
                <a:latin typeface="微软雅黑" panose="020B0503020204020204" pitchFamily="34" charset="-122"/>
                <a:ea typeface="微软雅黑" panose="020B0503020204020204" pitchFamily="34" charset="-122"/>
              </a:rPr>
              <a:t>电阻焊</a:t>
            </a:r>
          </a:p>
        </p:txBody>
      </p:sp>
    </p:spTree>
    <p:extLst>
      <p:ext uri="{BB962C8B-B14F-4D97-AF65-F5344CB8AC3E}">
        <p14:creationId xmlns:p14="http://schemas.microsoft.com/office/powerpoint/2010/main" val="34129194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5A01603B-E5FF-153A-A27C-4EF69CBFA882}"/>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575F789E-46DD-0778-128C-A8341D7BB2AB}"/>
              </a:ext>
            </a:extLst>
          </p:cNvPr>
          <p:cNvSpPr>
            <a:spLocks noGrp="1"/>
          </p:cNvSpPr>
          <p:nvPr>
            <p:ph type="sldNum" sz="quarter" idx="12"/>
          </p:nvPr>
        </p:nvSpPr>
        <p:spPr/>
        <p:txBody>
          <a:bodyPr/>
          <a:lstStyle/>
          <a:p>
            <a:fld id="{49AE70B2-8BF9-45C0-BB95-33D1B9D3A854}" type="slidenum">
              <a:rPr lang="zh-CN" altLang="en-US" smtClean="0"/>
              <a:t>35</a:t>
            </a:fld>
            <a:endParaRPr lang="zh-CN" altLang="en-US"/>
          </a:p>
        </p:txBody>
      </p:sp>
      <p:sp>
        <p:nvSpPr>
          <p:cNvPr id="4" name="矩形 3">
            <a:extLst>
              <a:ext uri="{FF2B5EF4-FFF2-40B4-BE49-F238E27FC236}">
                <a16:creationId xmlns:a16="http://schemas.microsoft.com/office/drawing/2014/main" id="{2E962569-F277-E982-C577-C40E9DF57191}"/>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8C02EC9F-F6E8-0FA5-B2C0-B4E0DF49B3CC}"/>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1926C844-EE2A-1C51-5BA5-708117B83AEB}"/>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13B03443-A3B7-8A32-5AD3-BE230EDB4438}"/>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7F00757A-907C-429B-7555-0F8325F54C52}"/>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0D8732D7-FC0C-7A55-9672-B2F69E36856B}"/>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AA8949A3-CAA8-5E2C-E8FB-BC4594B88183}"/>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FB82B707-FC20-A4BC-329B-3C7755CCAEAC}"/>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A60F56AE-9E90-0D60-EF2A-0D72D6DF9BE8}"/>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3A42FDB1-BB76-8CC8-5166-55B5E77B5D3C}"/>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A473AC38-8773-DA0B-1F77-5C2F613746A0}"/>
              </a:ext>
            </a:extLst>
          </p:cNvPr>
          <p:cNvSpPr txBox="1"/>
          <p:nvPr>
            <p:custDataLst>
              <p:tags r:id="rId3"/>
            </p:custDataLst>
          </p:nvPr>
        </p:nvSpPr>
        <p:spPr>
          <a:xfrm>
            <a:off x="2351190" y="108606"/>
            <a:ext cx="5897378"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热加工工艺基础知识认知</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1194791F-6885-E8C2-654A-6544692467BB}"/>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BBA088B0-D3E8-9362-0CF6-B3D467D10FA8}"/>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CEFE75C6-6689-DF79-4D32-274BE0DAB47D}"/>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E0DF0851-C605-176C-96A2-20495167CA88}"/>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687D7F06-ABAE-E963-9176-01C2BF3D0F6E}"/>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CF5AAAA8-21FC-3457-DA2D-0AA291AE17C3}"/>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C1D17CCE-5BBA-C2F0-A400-1106D2CBDD53}"/>
              </a:ext>
            </a:extLst>
          </p:cNvPr>
          <p:cNvSpPr txBox="1"/>
          <p:nvPr/>
        </p:nvSpPr>
        <p:spPr>
          <a:xfrm>
            <a:off x="611998" y="626035"/>
            <a:ext cx="10965601" cy="6160789"/>
          </a:xfrm>
          <a:prstGeom prst="rect">
            <a:avLst/>
          </a:prstGeom>
          <a:noFill/>
        </p:spPr>
        <p:txBody>
          <a:bodyPr wrap="square">
            <a:spAutoFit/>
          </a:bodyPr>
          <a:lstStyle/>
          <a:p>
            <a:pPr indent="266700" algn="l">
              <a:lnSpc>
                <a:spcPts val="3400"/>
              </a:lnSpc>
            </a:pPr>
            <a:r>
              <a:rPr lang="en-US" altLang="zh-CN" sz="2400" kern="100" dirty="0">
                <a:effectLst/>
                <a:latin typeface="微软雅黑" panose="020B0503020204020204" pitchFamily="34" charset="-122"/>
                <a:ea typeface="微软雅黑" panose="020B0503020204020204" pitchFamily="34" charset="-122"/>
              </a:rPr>
              <a:t>3.</a:t>
            </a:r>
            <a:r>
              <a:rPr lang="zh-CN" altLang="zh-CN" sz="2400" kern="100" dirty="0">
                <a:effectLst/>
                <a:latin typeface="微软雅黑" panose="020B0503020204020204" pitchFamily="34" charset="-122"/>
                <a:ea typeface="微软雅黑" panose="020B0503020204020204" pitchFamily="34" charset="-122"/>
              </a:rPr>
              <a:t>常用金属材料的焊接</a:t>
            </a:r>
          </a:p>
          <a:p>
            <a:pPr indent="266700" algn="l">
              <a:lnSpc>
                <a:spcPts val="3400"/>
              </a:lnSpc>
            </a:pPr>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1</a:t>
            </a:r>
            <a:r>
              <a:rPr lang="zh-CN" altLang="zh-CN" sz="2400" kern="100" dirty="0">
                <a:effectLst/>
                <a:latin typeface="微软雅黑" panose="020B0503020204020204" pitchFamily="34" charset="-122"/>
                <a:ea typeface="微软雅黑" panose="020B0503020204020204" pitchFamily="34" charset="-122"/>
              </a:rPr>
              <a:t>）金属材料的焊接性</a:t>
            </a:r>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是金属材料对焊接加工的适应性，主要指在一定的焊接工艺条件下，获得优质焊接接头的难易程度。</a:t>
            </a:r>
            <a:r>
              <a:rPr lang="en-US" altLang="zh-CN" sz="2400" kern="100" dirty="0">
                <a:effectLst/>
                <a:latin typeface="微软雅黑" panose="020B0503020204020204" pitchFamily="34" charset="-122"/>
                <a:ea typeface="微软雅黑" panose="020B0503020204020204" pitchFamily="34" charset="-122"/>
              </a:rPr>
              <a:t> </a:t>
            </a:r>
            <a:endParaRPr lang="zh-CN" altLang="zh-CN" sz="2400" kern="100" dirty="0">
              <a:effectLst/>
              <a:latin typeface="微软雅黑" panose="020B0503020204020204" pitchFamily="34" charset="-122"/>
              <a:ea typeface="微软雅黑" panose="020B0503020204020204" pitchFamily="34" charset="-122"/>
            </a:endParaRPr>
          </a:p>
          <a:p>
            <a:pPr indent="266700" algn="l">
              <a:lnSpc>
                <a:spcPts val="3400"/>
              </a:lnSpc>
            </a:pPr>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2</a:t>
            </a:r>
            <a:r>
              <a:rPr lang="zh-CN" altLang="zh-CN" sz="2400" kern="100" dirty="0">
                <a:effectLst/>
                <a:latin typeface="微软雅黑" panose="020B0503020204020204" pitchFamily="34" charset="-122"/>
                <a:ea typeface="微软雅黑" panose="020B0503020204020204" pitchFamily="34" charset="-122"/>
              </a:rPr>
              <a:t>）碳钢的焊接</a:t>
            </a:r>
          </a:p>
          <a:p>
            <a:pPr marL="266700" algn="l">
              <a:lnSpc>
                <a:spcPts val="3400"/>
              </a:lnSpc>
            </a:pPr>
            <a:r>
              <a:rPr lang="zh-CN" altLang="zh-CN" sz="2400" kern="100" dirty="0">
                <a:effectLst/>
                <a:latin typeface="微软雅黑" panose="020B0503020204020204" pitchFamily="34" charset="-122"/>
                <a:ea typeface="微软雅黑" panose="020B0503020204020204" pitchFamily="34" charset="-122"/>
              </a:rPr>
              <a:t>碳钢的焊接性除与工艺条件有关外，主要与含碳量、脱氧程度和磷、硫杂质含量等有</a:t>
            </a:r>
            <a:r>
              <a:rPr lang="zh-CN" altLang="en-US" sz="2400" kern="100" dirty="0">
                <a:effectLst/>
                <a:latin typeface="微软雅黑" panose="020B0503020204020204" pitchFamily="34" charset="-122"/>
                <a:ea typeface="微软雅黑" panose="020B0503020204020204" pitchFamily="34" charset="-122"/>
              </a:rPr>
              <a:t>关。</a:t>
            </a:r>
            <a:endParaRPr lang="zh-CN" altLang="zh-CN" sz="2400" kern="100" dirty="0">
              <a:effectLst/>
              <a:latin typeface="微软雅黑" panose="020B0503020204020204" pitchFamily="34" charset="-122"/>
              <a:ea typeface="微软雅黑" panose="020B0503020204020204" pitchFamily="34" charset="-122"/>
            </a:endParaRPr>
          </a:p>
          <a:p>
            <a:pPr indent="266700" algn="l">
              <a:lnSpc>
                <a:spcPts val="3400"/>
              </a:lnSpc>
            </a:pPr>
            <a:r>
              <a:rPr lang="en-US" altLang="zh-CN" sz="2400" kern="100" dirty="0">
                <a:effectLst/>
                <a:latin typeface="微软雅黑" panose="020B0503020204020204" pitchFamily="34" charset="-122"/>
                <a:ea typeface="微软雅黑" panose="020B0503020204020204" pitchFamily="34" charset="-122"/>
              </a:rPr>
              <a:t>  1)</a:t>
            </a:r>
            <a:r>
              <a:rPr lang="zh-CN" altLang="zh-CN" sz="2400" kern="100" dirty="0">
                <a:effectLst/>
                <a:latin typeface="微软雅黑" panose="020B0503020204020204" pitchFamily="34" charset="-122"/>
                <a:ea typeface="微软雅黑" panose="020B0503020204020204" pitchFamily="34" charset="-122"/>
              </a:rPr>
              <a:t>低碳钢的焊接。低碳钢或普通碳素结构钢</a:t>
            </a:r>
            <a:r>
              <a:rPr lang="en-US" altLang="zh-CN" sz="2400" kern="100" dirty="0">
                <a:effectLst/>
                <a:latin typeface="微软雅黑" panose="020B0503020204020204" pitchFamily="34" charset="-122"/>
                <a:ea typeface="微软雅黑" panose="020B0503020204020204" pitchFamily="34" charset="-122"/>
              </a:rPr>
              <a:t>(Q235A)</a:t>
            </a:r>
            <a:r>
              <a:rPr lang="zh-CN" altLang="zh-CN" sz="2400" kern="100" dirty="0">
                <a:effectLst/>
                <a:latin typeface="微软雅黑" panose="020B0503020204020204" pitchFamily="34" charset="-122"/>
                <a:ea typeface="微软雅黑" panose="020B0503020204020204" pitchFamily="34" charset="-122"/>
              </a:rPr>
              <a:t>的含碳量低，塑性、韧性好，无淬硬倾向，焊接性良好，用各种焊接方法均可获得优质的焊接接头，一般不需采取特殊的工艺措施。低碳铸钢件上需焊接其他低碳钢件时，必须清除表层砂皮。</a:t>
            </a:r>
          </a:p>
          <a:p>
            <a:pPr indent="266700" algn="l">
              <a:lnSpc>
                <a:spcPts val="3400"/>
              </a:lnSpc>
            </a:pPr>
            <a:r>
              <a:rPr lang="en-US" altLang="zh-CN" sz="2400" kern="100" dirty="0">
                <a:effectLst/>
                <a:latin typeface="微软雅黑" panose="020B0503020204020204" pitchFamily="34" charset="-122"/>
                <a:ea typeface="微软雅黑" panose="020B0503020204020204" pitchFamily="34" charset="-122"/>
              </a:rPr>
              <a:t>   2)</a:t>
            </a:r>
            <a:r>
              <a:rPr lang="zh-CN" altLang="zh-CN" sz="2400" kern="100" dirty="0">
                <a:effectLst/>
                <a:latin typeface="微软雅黑" panose="020B0503020204020204" pitchFamily="34" charset="-122"/>
                <a:ea typeface="微软雅黑" panose="020B0503020204020204" pitchFamily="34" charset="-122"/>
              </a:rPr>
              <a:t>中、高碳钢的焊接。随着含碳量的增高，其淬硬倾向增大，塑性、韧性降低，容易开裂、焊接性变差，一般不用来制造焊接结构。在需要焊接或焊补时，要采取预热、缓冷和焊后热处理等较严格的工艺措施，选用低氢焊条，施焊时要用小电流、慢速焊或用细焊条多层焊，尽量减少母材金属熔入焊缝的数量。</a:t>
            </a:r>
            <a:r>
              <a:rPr lang="en-US" altLang="zh-CN" sz="2400" kern="100" dirty="0">
                <a:effectLst/>
                <a:latin typeface="微软雅黑" panose="020B0503020204020204" pitchFamily="34" charset="-122"/>
                <a:ea typeface="微软雅黑" panose="020B0503020204020204" pitchFamily="34" charset="-122"/>
              </a:rPr>
              <a:t> </a:t>
            </a:r>
            <a:endParaRPr lang="zh-CN" altLang="zh-CN" sz="2400" kern="100" dirty="0">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016054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F0F7E2E7-B10D-B3C9-BFB3-A30B36791B5C}"/>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3F298A3D-C590-657A-4804-9E2CED55C48E}"/>
              </a:ext>
            </a:extLst>
          </p:cNvPr>
          <p:cNvSpPr>
            <a:spLocks noGrp="1"/>
          </p:cNvSpPr>
          <p:nvPr>
            <p:ph type="sldNum" sz="quarter" idx="12"/>
          </p:nvPr>
        </p:nvSpPr>
        <p:spPr/>
        <p:txBody>
          <a:bodyPr/>
          <a:lstStyle/>
          <a:p>
            <a:fld id="{49AE70B2-8BF9-45C0-BB95-33D1B9D3A854}" type="slidenum">
              <a:rPr lang="zh-CN" altLang="en-US" smtClean="0"/>
              <a:t>36</a:t>
            </a:fld>
            <a:endParaRPr lang="zh-CN" altLang="en-US"/>
          </a:p>
        </p:txBody>
      </p:sp>
      <p:sp>
        <p:nvSpPr>
          <p:cNvPr id="4" name="矩形 3">
            <a:extLst>
              <a:ext uri="{FF2B5EF4-FFF2-40B4-BE49-F238E27FC236}">
                <a16:creationId xmlns:a16="http://schemas.microsoft.com/office/drawing/2014/main" id="{9BD359F0-1AE6-C826-3C60-09FAC744A430}"/>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31B810FF-E23F-B4B8-9B44-7412C499BA3A}"/>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3D044622-9963-F193-446E-E7715DF2FA50}"/>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7965C4B6-F641-D612-3209-E3F635F121F8}"/>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16C14EAD-11B1-51D0-E5D3-1D5D10717331}"/>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AA5EE349-953E-98E9-E8B5-9457C0069FDF}"/>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214BC998-3C7B-0D07-D7CB-30BC3852041F}"/>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5E32155D-2FD2-6722-1520-722A7D8DF505}"/>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73A760CD-253B-60A1-B085-9BA57DE76787}"/>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21D5BCC3-A86D-BFEB-C0ED-8014695CE743}"/>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D5A1661D-A5D8-3E5E-77CC-4CD7DE8BF2B3}"/>
              </a:ext>
            </a:extLst>
          </p:cNvPr>
          <p:cNvSpPr txBox="1"/>
          <p:nvPr>
            <p:custDataLst>
              <p:tags r:id="rId3"/>
            </p:custDataLst>
          </p:nvPr>
        </p:nvSpPr>
        <p:spPr>
          <a:xfrm>
            <a:off x="2351190" y="108606"/>
            <a:ext cx="5897378"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热加工工艺基础知识认知</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57421990-58AB-B291-2EA9-A24D381ACC72}"/>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B61A3945-4EE7-9698-8DDA-4DE68CC42957}"/>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523F6789-87BC-0A2E-249B-B9049ACA14B2}"/>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9F722CB6-C19D-C41B-6A10-43A0B8A703AA}"/>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A6CB9956-58BB-D261-4469-CE4EC3229D9E}"/>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DAB640C1-AF54-4B88-C4E1-8CBC125740CE}"/>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E57D89BB-5B0C-D5EA-3A9F-79CE928C4CB4}"/>
              </a:ext>
            </a:extLst>
          </p:cNvPr>
          <p:cNvSpPr txBox="1"/>
          <p:nvPr/>
        </p:nvSpPr>
        <p:spPr>
          <a:xfrm>
            <a:off x="1407197" y="741994"/>
            <a:ext cx="10191750" cy="5304209"/>
          </a:xfrm>
          <a:prstGeom prst="rect">
            <a:avLst/>
          </a:prstGeom>
          <a:noFill/>
        </p:spPr>
        <p:txBody>
          <a:bodyPr wrap="square">
            <a:spAutoFit/>
          </a:bodyPr>
          <a:lstStyle/>
          <a:p>
            <a:pPr indent="266700" algn="l">
              <a:lnSpc>
                <a:spcPts val="4100"/>
              </a:lnSpc>
            </a:pP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3</a:t>
            </a:r>
            <a:r>
              <a:rPr lang="zh-CN" altLang="zh-CN" sz="2800" kern="100" dirty="0">
                <a:effectLst/>
                <a:latin typeface="微软雅黑" panose="020B0503020204020204" pitchFamily="34" charset="-122"/>
                <a:ea typeface="微软雅黑" panose="020B0503020204020204" pitchFamily="34" charset="-122"/>
              </a:rPr>
              <a:t>）合金钢的焊接</a:t>
            </a:r>
          </a:p>
          <a:p>
            <a:pPr indent="266700" algn="l">
              <a:lnSpc>
                <a:spcPts val="4100"/>
              </a:lnSpc>
            </a:pPr>
            <a:r>
              <a:rPr lang="en-US" altLang="zh-CN" sz="2800" kern="100" dirty="0">
                <a:effectLst/>
                <a:latin typeface="微软雅黑" panose="020B0503020204020204" pitchFamily="34" charset="-122"/>
                <a:ea typeface="微软雅黑" panose="020B0503020204020204" pitchFamily="34" charset="-122"/>
              </a:rPr>
              <a:t>   1</a:t>
            </a:r>
            <a:r>
              <a:rPr lang="zh-CN" altLang="zh-CN" sz="2800" kern="100" dirty="0">
                <a:effectLst/>
                <a:latin typeface="微软雅黑" panose="020B0503020204020204" pitchFamily="34" charset="-122"/>
                <a:ea typeface="微软雅黑" panose="020B0503020204020204" pitchFamily="34" charset="-122"/>
              </a:rPr>
              <a:t>）低合金结构钢的焊接</a:t>
            </a:r>
            <a:r>
              <a:rPr lang="zh-CN" altLang="en-US" sz="2800" kern="100" dirty="0">
                <a:effectLst/>
                <a:latin typeface="微软雅黑" panose="020B0503020204020204" pitchFamily="34" charset="-122"/>
                <a:ea typeface="微软雅黑" panose="020B0503020204020204" pitchFamily="34" charset="-122"/>
              </a:rPr>
              <a:t>。</a:t>
            </a:r>
            <a:r>
              <a:rPr lang="zh-CN" altLang="zh-CN" sz="2800" kern="100" dirty="0">
                <a:effectLst/>
                <a:latin typeface="微软雅黑" panose="020B0503020204020204" pitchFamily="34" charset="-122"/>
                <a:ea typeface="微软雅黑" panose="020B0503020204020204" pitchFamily="34" charset="-122"/>
              </a:rPr>
              <a:t>这类钢广泛用来制造焊接结构，适于各种电弧焊或电渣焊。</a:t>
            </a: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随着碳当量的提高，淬硬倾向增大，焊接性下降，常产生延迟性冷裂纹。为防止延迟性冷裂纹，焊接前须进行预热，焊后缓冷并进行回火处理，如不能立即回火，要把焊件加热至</a:t>
            </a:r>
            <a:r>
              <a:rPr lang="en-US" altLang="zh-CN" sz="2800" kern="100" dirty="0">
                <a:effectLst/>
                <a:latin typeface="微软雅黑" panose="020B0503020204020204" pitchFamily="34" charset="-122"/>
                <a:ea typeface="微软雅黑" panose="020B0503020204020204" pitchFamily="34" charset="-122"/>
              </a:rPr>
              <a:t>200~350°C</a:t>
            </a:r>
            <a:r>
              <a:rPr lang="zh-CN" altLang="zh-CN" sz="2800" kern="100" dirty="0">
                <a:effectLst/>
                <a:latin typeface="微软雅黑" panose="020B0503020204020204" pitchFamily="34" charset="-122"/>
                <a:ea typeface="微软雅黑" panose="020B0503020204020204" pitchFamily="34" charset="-122"/>
              </a:rPr>
              <a:t>，保温</a:t>
            </a:r>
            <a:r>
              <a:rPr lang="en-US" altLang="zh-CN" sz="2800" kern="100" dirty="0">
                <a:effectLst/>
                <a:latin typeface="微软雅黑" panose="020B0503020204020204" pitchFamily="34" charset="-122"/>
                <a:ea typeface="微软雅黑" panose="020B0503020204020204" pitchFamily="34" charset="-122"/>
              </a:rPr>
              <a:t>2~6h</a:t>
            </a:r>
            <a:r>
              <a:rPr lang="zh-CN" altLang="zh-CN" sz="2800" kern="100" dirty="0">
                <a:effectLst/>
                <a:latin typeface="微软雅黑" panose="020B0503020204020204" pitchFamily="34" charset="-122"/>
                <a:ea typeface="微软雅黑" panose="020B0503020204020204" pitchFamily="34" charset="-122"/>
              </a:rPr>
              <a:t>，使氢逸出，进行消氢处理。</a:t>
            </a:r>
          </a:p>
          <a:p>
            <a:pPr indent="266700" algn="l">
              <a:lnSpc>
                <a:spcPts val="4100"/>
              </a:lnSpc>
              <a:tabLst>
                <a:tab pos="4562475" algn="l"/>
              </a:tabLst>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同时，焊条电弧焊时要选用低氢焊条；埋弧焊时采用碱度较高的焊剂，配以适当焊丝；注意焊前清理和烘干。</a:t>
            </a:r>
          </a:p>
          <a:p>
            <a:pPr indent="266700" algn="l">
              <a:lnSpc>
                <a:spcPts val="4100"/>
              </a:lnSpc>
              <a:tabLst>
                <a:tab pos="4562475" algn="l"/>
              </a:tabLst>
            </a:pPr>
            <a:r>
              <a:rPr lang="en-US" altLang="zh-CN" sz="2800" kern="100" dirty="0">
                <a:effectLst/>
                <a:latin typeface="微软雅黑" panose="020B0503020204020204" pitchFamily="34" charset="-122"/>
                <a:ea typeface="微软雅黑" panose="020B0503020204020204" pitchFamily="34" charset="-122"/>
              </a:rPr>
              <a:t>    2</a:t>
            </a:r>
            <a:r>
              <a:rPr lang="zh-CN" altLang="zh-CN" sz="2800" kern="100" dirty="0">
                <a:effectLst/>
                <a:latin typeface="微软雅黑" panose="020B0503020204020204" pitchFamily="34" charset="-122"/>
                <a:ea typeface="微软雅黑" panose="020B0503020204020204" pitchFamily="34" charset="-122"/>
              </a:rPr>
              <a:t>）其他合金钢的焊接</a:t>
            </a:r>
            <a:r>
              <a:rPr lang="zh-CN" altLang="en-US"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 </a:t>
            </a:r>
            <a:endParaRPr lang="zh-CN" altLang="zh-CN" sz="2800" kern="100" dirty="0">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733930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500FEC7D-B9C9-A7C1-2583-8DD303C9CBEA}"/>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7917B1EB-A8AE-DACA-7839-9B40FB1CE3F0}"/>
              </a:ext>
            </a:extLst>
          </p:cNvPr>
          <p:cNvSpPr>
            <a:spLocks noGrp="1"/>
          </p:cNvSpPr>
          <p:nvPr>
            <p:ph type="sldNum" sz="quarter" idx="12"/>
          </p:nvPr>
        </p:nvSpPr>
        <p:spPr/>
        <p:txBody>
          <a:bodyPr/>
          <a:lstStyle/>
          <a:p>
            <a:fld id="{49AE70B2-8BF9-45C0-BB95-33D1B9D3A854}" type="slidenum">
              <a:rPr lang="zh-CN" altLang="en-US" smtClean="0"/>
              <a:t>37</a:t>
            </a:fld>
            <a:endParaRPr lang="zh-CN" altLang="en-US"/>
          </a:p>
        </p:txBody>
      </p:sp>
      <p:sp>
        <p:nvSpPr>
          <p:cNvPr id="4" name="矩形 3">
            <a:extLst>
              <a:ext uri="{FF2B5EF4-FFF2-40B4-BE49-F238E27FC236}">
                <a16:creationId xmlns:a16="http://schemas.microsoft.com/office/drawing/2014/main" id="{561ED6DC-7223-525C-5E0A-AADA41E8162B}"/>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D6F8E8AA-A53D-0C4B-1FDD-390B79C46D54}"/>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AA54098F-18A9-9F62-5175-CDBE6FB6308D}"/>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FDEC1761-BF34-43EE-5CB7-E867E97489F1}"/>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1C1D53C4-ED3E-6D46-C03A-AE07D04CD284}"/>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4282A230-C003-4CC9-CADC-3526C1CADB6A}"/>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90C93A24-CF61-073E-FB7B-BFBFA5F186BD}"/>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7FCBE0EC-3B0C-0899-EA88-8957A8A3B61B}"/>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D705B1E3-4E72-B249-B612-BEC0E19AC94B}"/>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B13BC8AF-6353-80B6-2D63-7284529FE65A}"/>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4182C438-773B-9C3A-DB29-423FB7048152}"/>
              </a:ext>
            </a:extLst>
          </p:cNvPr>
          <p:cNvSpPr txBox="1"/>
          <p:nvPr>
            <p:custDataLst>
              <p:tags r:id="rId3"/>
            </p:custDataLst>
          </p:nvPr>
        </p:nvSpPr>
        <p:spPr>
          <a:xfrm>
            <a:off x="2351190" y="108606"/>
            <a:ext cx="5897378"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热加工工艺基础知识认知</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8719B81C-E72B-E321-21F8-95C678180D34}"/>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75301767-66BA-48BB-55D5-1D5859107E43}"/>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8A678379-1191-066C-1411-625581EC1680}"/>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09E0E3B2-CE4E-BD48-6742-FDB692256959}"/>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56A9AB0C-2DBE-2125-9686-BB7EFD932EA7}"/>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2744A0B4-D07E-3D07-9911-37DEB740E804}"/>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687F478A-CCAF-09BA-C5D3-667D73960971}"/>
              </a:ext>
            </a:extLst>
          </p:cNvPr>
          <p:cNvSpPr txBox="1"/>
          <p:nvPr/>
        </p:nvSpPr>
        <p:spPr>
          <a:xfrm>
            <a:off x="1420418" y="612845"/>
            <a:ext cx="10307289" cy="5567037"/>
          </a:xfrm>
          <a:prstGeom prst="rect">
            <a:avLst/>
          </a:prstGeom>
          <a:noFill/>
        </p:spPr>
        <p:txBody>
          <a:bodyPr wrap="square">
            <a:spAutoFit/>
          </a:bodyPr>
          <a:lstStyle/>
          <a:p>
            <a:pPr indent="266700" algn="l">
              <a:lnSpc>
                <a:spcPct val="150000"/>
              </a:lnSpc>
            </a:pPr>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4</a:t>
            </a:r>
            <a:r>
              <a:rPr lang="zh-CN" altLang="zh-CN" sz="2400" kern="100" dirty="0">
                <a:effectLst/>
                <a:latin typeface="微软雅黑" panose="020B0503020204020204" pitchFamily="34" charset="-122"/>
                <a:ea typeface="微软雅黑" panose="020B0503020204020204" pitchFamily="34" charset="-122"/>
              </a:rPr>
              <a:t>）不锈钢的焊接</a:t>
            </a:r>
          </a:p>
          <a:p>
            <a:pPr indent="266700" algn="l">
              <a:lnSpc>
                <a:spcPct val="150000"/>
              </a:lnSpc>
            </a:pPr>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在所用的不锈钢材料中，</a:t>
            </a:r>
            <a:r>
              <a:rPr lang="zh-CN" altLang="zh-CN" sz="2400" kern="100" dirty="0">
                <a:solidFill>
                  <a:srgbClr val="FF0000"/>
                </a:solidFill>
                <a:effectLst/>
                <a:latin typeface="微软雅黑" panose="020B0503020204020204" pitchFamily="34" charset="-122"/>
                <a:ea typeface="微软雅黑" panose="020B0503020204020204" pitchFamily="34" charset="-122"/>
              </a:rPr>
              <a:t>奥氏体不锈钢应用最广</a:t>
            </a:r>
            <a:r>
              <a:rPr lang="zh-CN" altLang="zh-CN" sz="2400" kern="100" dirty="0">
                <a:effectLst/>
                <a:latin typeface="微软雅黑" panose="020B0503020204020204" pitchFamily="34" charset="-122"/>
                <a:ea typeface="微软雅黑" panose="020B0503020204020204" pitchFamily="34" charset="-122"/>
              </a:rPr>
              <a:t>。其中以</a:t>
            </a:r>
            <a:r>
              <a:rPr lang="en-US" altLang="zh-CN" sz="2400" kern="100" dirty="0">
                <a:effectLst/>
                <a:latin typeface="微软雅黑" panose="020B0503020204020204" pitchFamily="34" charset="-122"/>
                <a:ea typeface="微软雅黑" panose="020B0503020204020204" pitchFamily="34" charset="-122"/>
              </a:rPr>
              <a:t>18-8</a:t>
            </a:r>
            <a:r>
              <a:rPr lang="zh-CN" altLang="zh-CN" sz="2400" kern="100" dirty="0">
                <a:effectLst/>
                <a:latin typeface="微软雅黑" panose="020B0503020204020204" pitchFamily="34" charset="-122"/>
                <a:ea typeface="微软雅黑" panose="020B0503020204020204" pitchFamily="34" charset="-122"/>
              </a:rPr>
              <a:t>型不锈钢（如</a:t>
            </a:r>
            <a:r>
              <a:rPr lang="en-US" altLang="zh-CN" sz="2400" kern="100" dirty="0">
                <a:effectLst/>
                <a:latin typeface="微软雅黑" panose="020B0503020204020204" pitchFamily="34" charset="-122"/>
                <a:ea typeface="微软雅黑" panose="020B0503020204020204" pitchFamily="34" charset="-122"/>
              </a:rPr>
              <a:t>1Crl8Ni9)</a:t>
            </a:r>
            <a:r>
              <a:rPr lang="zh-CN" altLang="zh-CN" sz="2400" kern="100" dirty="0">
                <a:effectLst/>
                <a:latin typeface="微软雅黑" panose="020B0503020204020204" pitchFamily="34" charset="-122"/>
                <a:ea typeface="微软雅黑" panose="020B0503020204020204" pitchFamily="34" charset="-122"/>
              </a:rPr>
              <a:t>为代表，它焊接性良好，适用于焊条电弧焊、氩弧焊和埋弧焊。焊条电弧焊选用化学成分相同的奥氏体不锈钢焊条；氩弧焊和埋弧焊所用的焊丝化学成分应与母材相同，如焊接</a:t>
            </a:r>
            <a:r>
              <a:rPr lang="en-US" altLang="zh-CN" sz="2400" kern="100" dirty="0">
                <a:effectLst/>
                <a:latin typeface="微软雅黑" panose="020B0503020204020204" pitchFamily="34" charset="-122"/>
                <a:ea typeface="微软雅黑" panose="020B0503020204020204" pitchFamily="34" charset="-122"/>
              </a:rPr>
              <a:t>1Cr18Ni9Ti</a:t>
            </a:r>
            <a:r>
              <a:rPr lang="zh-CN" altLang="zh-CN" sz="2400" kern="100" dirty="0">
                <a:effectLst/>
                <a:latin typeface="微软雅黑" panose="020B0503020204020204" pitchFamily="34" charset="-122"/>
                <a:ea typeface="微软雅黑" panose="020B0503020204020204" pitchFamily="34" charset="-122"/>
              </a:rPr>
              <a:t>时选用</a:t>
            </a:r>
            <a:r>
              <a:rPr lang="en-US" altLang="zh-CN" sz="2400" kern="100" dirty="0">
                <a:effectLst/>
                <a:latin typeface="微软雅黑" panose="020B0503020204020204" pitchFamily="34" charset="-122"/>
                <a:ea typeface="微软雅黑" panose="020B0503020204020204" pitchFamily="34" charset="-122"/>
              </a:rPr>
              <a:t>HOCr20Ni10Nb</a:t>
            </a:r>
            <a:r>
              <a:rPr lang="zh-CN" altLang="zh-CN" sz="2400" kern="100" dirty="0">
                <a:effectLst/>
                <a:latin typeface="微软雅黑" panose="020B0503020204020204" pitchFamily="34" charset="-122"/>
                <a:ea typeface="微软雅黑" panose="020B0503020204020204" pitchFamily="34" charset="-122"/>
              </a:rPr>
              <a:t>焊丝，埋弧焊用</a:t>
            </a:r>
            <a:r>
              <a:rPr lang="en-US" altLang="zh-CN" sz="2400" kern="100" dirty="0">
                <a:effectLst/>
                <a:latin typeface="微软雅黑" panose="020B0503020204020204" pitchFamily="34" charset="-122"/>
                <a:ea typeface="微软雅黑" panose="020B0503020204020204" pitchFamily="34" charset="-122"/>
              </a:rPr>
              <a:t>HJ260</a:t>
            </a:r>
            <a:r>
              <a:rPr lang="zh-CN" altLang="zh-CN" sz="2400" kern="100" dirty="0">
                <a:effectLst/>
                <a:latin typeface="微软雅黑" panose="020B0503020204020204" pitchFamily="34" charset="-122"/>
                <a:ea typeface="微软雅黑" panose="020B0503020204020204" pitchFamily="34" charset="-122"/>
              </a:rPr>
              <a:t>焊剂。</a:t>
            </a:r>
          </a:p>
          <a:p>
            <a:pPr indent="266700" algn="l">
              <a:lnSpc>
                <a:spcPct val="150000"/>
              </a:lnSpc>
            </a:pPr>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工程上有时需要把不锈钢与低碳钢或低合金钢焊接在一起，如</a:t>
            </a:r>
            <a:r>
              <a:rPr lang="en-US" altLang="zh-CN" sz="2400" kern="100" dirty="0">
                <a:effectLst/>
                <a:latin typeface="微软雅黑" panose="020B0503020204020204" pitchFamily="34" charset="-122"/>
                <a:ea typeface="微软雅黑" panose="020B0503020204020204" pitchFamily="34" charset="-122"/>
              </a:rPr>
              <a:t>1Cr18Ni9Ti</a:t>
            </a:r>
            <a:r>
              <a:rPr lang="zh-CN" altLang="zh-CN" sz="2400" kern="100" dirty="0">
                <a:effectLst/>
                <a:latin typeface="微软雅黑" panose="020B0503020204020204" pitchFamily="34" charset="-122"/>
                <a:ea typeface="微软雅黑" panose="020B0503020204020204" pitchFamily="34" charset="-122"/>
              </a:rPr>
              <a:t>与</a:t>
            </a:r>
            <a:r>
              <a:rPr lang="en-US" altLang="zh-CN" sz="2400" kern="100" dirty="0">
                <a:effectLst/>
                <a:latin typeface="微软雅黑" panose="020B0503020204020204" pitchFamily="34" charset="-122"/>
                <a:ea typeface="微软雅黑" panose="020B0503020204020204" pitchFamily="34" charset="-122"/>
              </a:rPr>
              <a:t>Q235</a:t>
            </a:r>
            <a:r>
              <a:rPr lang="zh-CN" altLang="zh-CN" sz="2400" kern="100" dirty="0">
                <a:effectLst/>
                <a:latin typeface="微软雅黑" panose="020B0503020204020204" pitchFamily="34" charset="-122"/>
                <a:ea typeface="微软雅黑" panose="020B0503020204020204" pitchFamily="34" charset="-122"/>
              </a:rPr>
              <a:t>焊接，通常用焊条电弧焊。焊条选用既不能用奥氏体不锈钢焊条，也不能用焊接低碳钢时使用的</a:t>
            </a:r>
            <a:r>
              <a:rPr lang="en-US" altLang="zh-CN" sz="2400" kern="100" dirty="0">
                <a:effectLst/>
                <a:latin typeface="微软雅黑" panose="020B0503020204020204" pitchFamily="34" charset="-122"/>
                <a:ea typeface="微软雅黑" panose="020B0503020204020204" pitchFamily="34" charset="-122"/>
              </a:rPr>
              <a:t>E4303</a:t>
            </a:r>
            <a:r>
              <a:rPr lang="zh-CN" altLang="zh-CN" sz="2400" kern="100" dirty="0">
                <a:effectLst/>
                <a:latin typeface="微软雅黑" panose="020B0503020204020204" pitchFamily="34" charset="-122"/>
                <a:ea typeface="微软雅黑" panose="020B0503020204020204" pitchFamily="34" charset="-122"/>
              </a:rPr>
              <a:t>焊条，而应选用</a:t>
            </a:r>
            <a:r>
              <a:rPr lang="en-US" altLang="zh-CN" sz="2400" kern="100" dirty="0">
                <a:effectLst/>
                <a:latin typeface="微软雅黑" panose="020B0503020204020204" pitchFamily="34" charset="-122"/>
                <a:ea typeface="微软雅黑" panose="020B0503020204020204" pitchFamily="34" charset="-122"/>
              </a:rPr>
              <a:t>E307-15</a:t>
            </a:r>
            <a:r>
              <a:rPr lang="zh-CN" altLang="zh-CN" sz="2400" kern="100" dirty="0">
                <a:effectLst/>
                <a:latin typeface="微软雅黑" panose="020B0503020204020204" pitchFamily="34" charset="-122"/>
                <a:ea typeface="微软雅黑" panose="020B0503020204020204" pitchFamily="34" charset="-122"/>
              </a:rPr>
              <a:t>不锈钢焊条，使焊缝金属组织是奥氏体加少量铁素体，防止产生焊接裂纹。</a:t>
            </a:r>
          </a:p>
        </p:txBody>
      </p:sp>
    </p:spTree>
    <p:extLst>
      <p:ext uri="{BB962C8B-B14F-4D97-AF65-F5344CB8AC3E}">
        <p14:creationId xmlns:p14="http://schemas.microsoft.com/office/powerpoint/2010/main" val="35959281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69798673-C943-F6FC-6411-08679C04A49D}"/>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6B82FD04-48EC-5460-4781-0F8F6AF96DF9}"/>
              </a:ext>
            </a:extLst>
          </p:cNvPr>
          <p:cNvSpPr>
            <a:spLocks noGrp="1"/>
          </p:cNvSpPr>
          <p:nvPr>
            <p:ph type="sldNum" sz="quarter" idx="12"/>
          </p:nvPr>
        </p:nvSpPr>
        <p:spPr/>
        <p:txBody>
          <a:bodyPr/>
          <a:lstStyle/>
          <a:p>
            <a:fld id="{49AE70B2-8BF9-45C0-BB95-33D1B9D3A854}" type="slidenum">
              <a:rPr lang="zh-CN" altLang="en-US" smtClean="0"/>
              <a:t>38</a:t>
            </a:fld>
            <a:endParaRPr lang="zh-CN" altLang="en-US"/>
          </a:p>
        </p:txBody>
      </p:sp>
      <p:sp>
        <p:nvSpPr>
          <p:cNvPr id="4" name="矩形 3">
            <a:extLst>
              <a:ext uri="{FF2B5EF4-FFF2-40B4-BE49-F238E27FC236}">
                <a16:creationId xmlns:a16="http://schemas.microsoft.com/office/drawing/2014/main" id="{1C3F423E-CCE0-FD4A-744F-80918E21847D}"/>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2FB2D6B3-7F85-0D83-BD68-9E16999815E2}"/>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0E8A26B7-C206-251E-BAB9-CC9A01414B33}"/>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C5465C27-BDED-21EF-9CAA-3838503D0C06}"/>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EBBD59CC-D510-93A0-A180-93A5D113541E}"/>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3D52D234-E728-D2CC-D3DF-52BBD9F14369}"/>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1516BF24-FD96-9C3F-CD0B-295FD62DFD9E}"/>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629831CE-9C43-FBC0-63DD-E29A78BAB7CD}"/>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55B012D3-BA6A-B838-3296-CE0FA747B17D}"/>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0BF8C40A-EBCB-A409-8168-49B1A5F044FA}"/>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42EB079F-25D0-23F2-1BCC-6C8B9A28F613}"/>
              </a:ext>
            </a:extLst>
          </p:cNvPr>
          <p:cNvSpPr txBox="1"/>
          <p:nvPr>
            <p:custDataLst>
              <p:tags r:id="rId3"/>
            </p:custDataLst>
          </p:nvPr>
        </p:nvSpPr>
        <p:spPr>
          <a:xfrm>
            <a:off x="2351190" y="108606"/>
            <a:ext cx="5897378"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热加工工艺基础知识认知</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C119DA65-C6AF-6CA0-A9D9-3C3C7DFB33EB}"/>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4AB49345-248B-2986-D668-E305BFC8DD4C}"/>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89427E31-BBCC-A755-5820-85F5AEA345EE}"/>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C774B552-2745-AFE9-046D-B9E71D441003}"/>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2955EE99-3D8D-9309-5AC9-7561E03B6934}"/>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AD73E158-161F-1024-D93D-179682B437B3}"/>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FF3ACA8F-A4BB-C12D-4D44-727FD5D64120}"/>
              </a:ext>
            </a:extLst>
          </p:cNvPr>
          <p:cNvSpPr txBox="1"/>
          <p:nvPr/>
        </p:nvSpPr>
        <p:spPr>
          <a:xfrm>
            <a:off x="1407197" y="1028343"/>
            <a:ext cx="9365578" cy="5186869"/>
          </a:xfrm>
          <a:prstGeom prst="rect">
            <a:avLst/>
          </a:prstGeom>
          <a:noFill/>
        </p:spPr>
        <p:txBody>
          <a:bodyPr wrap="square">
            <a:spAutoFit/>
          </a:bodyPr>
          <a:lstStyle/>
          <a:p>
            <a:pPr indent="266700" algn="l">
              <a:lnSpc>
                <a:spcPct val="150000"/>
              </a:lnSpc>
            </a:pP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5</a:t>
            </a:r>
            <a:r>
              <a:rPr lang="zh-CN" altLang="zh-CN" sz="2800" kern="100" dirty="0">
                <a:effectLst/>
                <a:latin typeface="微软雅黑" panose="020B0503020204020204" pitchFamily="34" charset="-122"/>
                <a:ea typeface="微软雅黑" panose="020B0503020204020204" pitchFamily="34" charset="-122"/>
              </a:rPr>
              <a:t>）铸铁的补焊</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铸铁的含碳量高，内部组织不均匀，塑性和韧性低，容易产生白口组织和开裂，焊接性较差。它不适合制造焊接结构，只在铸件出现缺陷或使用中局部磨损及损坏时才进行补焊。</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铸铁的补焊可采用焊条电弧焊、气焊、手工电渣焊、钎焊等方法。采用焊条电弧焊时，其工艺可分为热焊（包括半热焊）和冷焊（又称不预热焊）两种。</a:t>
            </a:r>
            <a:r>
              <a:rPr lang="en-US" altLang="zh-CN" sz="2800" kern="100" dirty="0">
                <a:effectLst/>
                <a:latin typeface="微软雅黑" panose="020B0503020204020204" pitchFamily="34" charset="-122"/>
                <a:ea typeface="微软雅黑" panose="020B0503020204020204" pitchFamily="34" charset="-122"/>
              </a:rPr>
              <a:t> </a:t>
            </a:r>
            <a:endParaRPr lang="zh-CN" altLang="zh-CN" sz="2800" kern="100" dirty="0">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814336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68499D63-EA89-565D-908A-8D4FC6B089C7}"/>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B714CC40-3874-1411-DD24-1B8F0BFAFA5C}"/>
              </a:ext>
            </a:extLst>
          </p:cNvPr>
          <p:cNvSpPr>
            <a:spLocks noGrp="1"/>
          </p:cNvSpPr>
          <p:nvPr>
            <p:ph type="sldNum" sz="quarter" idx="12"/>
          </p:nvPr>
        </p:nvSpPr>
        <p:spPr/>
        <p:txBody>
          <a:bodyPr/>
          <a:lstStyle/>
          <a:p>
            <a:fld id="{49AE70B2-8BF9-45C0-BB95-33D1B9D3A854}" type="slidenum">
              <a:rPr lang="zh-CN" altLang="en-US" smtClean="0"/>
              <a:t>39</a:t>
            </a:fld>
            <a:endParaRPr lang="zh-CN" altLang="en-US"/>
          </a:p>
        </p:txBody>
      </p:sp>
      <p:sp>
        <p:nvSpPr>
          <p:cNvPr id="4" name="矩形 3">
            <a:extLst>
              <a:ext uri="{FF2B5EF4-FFF2-40B4-BE49-F238E27FC236}">
                <a16:creationId xmlns:a16="http://schemas.microsoft.com/office/drawing/2014/main" id="{075862F4-BE22-799C-1D97-04C63CE8738B}"/>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E0403304-2552-1BBA-0E06-E622C34E4552}"/>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94615789-EF51-3639-91B4-2E5618239716}"/>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286D6226-92C6-3BE2-253C-2442031946E9}"/>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E029C452-990C-1055-6ADC-6C16CBA0BA3C}"/>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7F82CE2F-0199-4A12-7A36-6154194D73C9}"/>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80BA8504-27C7-AFBC-E499-9269F0934E68}"/>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CD68051C-EBC7-6F25-C4BA-D5DD96D2423F}"/>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7140DCDB-C235-160B-B173-751B791E5325}"/>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4401EA98-947F-0EC8-6CF3-2EBD8662B7DE}"/>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CFD471BE-AC24-5DD1-74E0-BC6D5510231A}"/>
              </a:ext>
            </a:extLst>
          </p:cNvPr>
          <p:cNvSpPr txBox="1"/>
          <p:nvPr>
            <p:custDataLst>
              <p:tags r:id="rId3"/>
            </p:custDataLst>
          </p:nvPr>
        </p:nvSpPr>
        <p:spPr>
          <a:xfrm>
            <a:off x="2351190" y="108606"/>
            <a:ext cx="5897378"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热加工工艺基础知识认知</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A224B1B4-E262-A761-378C-D58D4C4E033B}"/>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10E6FFE5-48CF-341B-A181-5004D25A8135}"/>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A80B7071-C9C6-6A9B-AB6E-560F1E847799}"/>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A92A8894-772D-6F5B-9546-B173D99F72AE}"/>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64E9ADAF-B5FC-F534-F6E6-E8AC6BB8CCC1}"/>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74821C64-DABB-68AC-1154-00C1BDB30652}"/>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E729F28F-DF44-49C6-9E51-2F39C5769888}"/>
              </a:ext>
            </a:extLst>
          </p:cNvPr>
          <p:cNvSpPr txBox="1"/>
          <p:nvPr/>
        </p:nvSpPr>
        <p:spPr>
          <a:xfrm>
            <a:off x="666828" y="749472"/>
            <a:ext cx="11177146" cy="5567037"/>
          </a:xfrm>
          <a:prstGeom prst="rect">
            <a:avLst/>
          </a:prstGeom>
          <a:noFill/>
        </p:spPr>
        <p:txBody>
          <a:bodyPr wrap="square">
            <a:spAutoFit/>
          </a:bodyPr>
          <a:lstStyle/>
          <a:p>
            <a:pPr indent="266700" algn="l">
              <a:lnSpc>
                <a:spcPct val="150000"/>
              </a:lnSpc>
            </a:pPr>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6</a:t>
            </a:r>
            <a:r>
              <a:rPr lang="zh-CN" altLang="zh-CN" sz="2400" kern="100" dirty="0">
                <a:effectLst/>
                <a:latin typeface="微软雅黑" panose="020B0503020204020204" pitchFamily="34" charset="-122"/>
                <a:ea typeface="微软雅黑" panose="020B0503020204020204" pitchFamily="34" charset="-122"/>
              </a:rPr>
              <a:t>）有色金属的焊接</a:t>
            </a:r>
          </a:p>
          <a:p>
            <a:pPr indent="266700" algn="l">
              <a:lnSpc>
                <a:spcPct val="150000"/>
              </a:lnSpc>
            </a:pPr>
            <a:r>
              <a:rPr lang="en-US" altLang="zh-CN" sz="2400" kern="100" dirty="0">
                <a:effectLst/>
                <a:latin typeface="微软雅黑" panose="020B0503020204020204" pitchFamily="34" charset="-122"/>
                <a:ea typeface="微软雅黑" panose="020B0503020204020204" pitchFamily="34" charset="-122"/>
              </a:rPr>
              <a:t>   1</a:t>
            </a:r>
            <a:r>
              <a:rPr lang="zh-CN" altLang="zh-CN" sz="2400" kern="100" dirty="0">
                <a:effectLst/>
                <a:latin typeface="微软雅黑" panose="020B0503020204020204" pitchFamily="34" charset="-122"/>
                <a:ea typeface="微软雅黑" panose="020B0503020204020204" pitchFamily="34" charset="-122"/>
              </a:rPr>
              <a:t>）铜及铜合金的焊接。铜及铜合金的焊接性较差，主要困难是：导热系数和线膨胀系数，易产生应力和变形；高温吸氢严重，易形成气孔；铜中的杂质会形成低熔点共晶体</a:t>
            </a:r>
            <a:r>
              <a:rPr lang="en-US" altLang="zh-CN" sz="2400" kern="100" dirty="0">
                <a:effectLst/>
                <a:latin typeface="微软雅黑" panose="020B0503020204020204" pitchFamily="34" charset="-122"/>
                <a:ea typeface="微软雅黑" panose="020B0503020204020204" pitchFamily="34" charset="-122"/>
              </a:rPr>
              <a:t>(</a:t>
            </a:r>
            <a:r>
              <a:rPr lang="en-US" altLang="zh-CN" sz="2400" kern="100" dirty="0" err="1">
                <a:effectLst/>
                <a:latin typeface="微软雅黑" panose="020B0503020204020204" pitchFamily="34" charset="-122"/>
                <a:ea typeface="微软雅黑" panose="020B0503020204020204" pitchFamily="34" charset="-122"/>
              </a:rPr>
              <a:t>Cu+CuO</a:t>
            </a:r>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Pb</a:t>
            </a:r>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err="1">
                <a:effectLst/>
                <a:latin typeface="微软雅黑" panose="020B0503020204020204" pitchFamily="34" charset="-122"/>
                <a:ea typeface="微软雅黑" panose="020B0503020204020204" pitchFamily="34" charset="-122"/>
              </a:rPr>
              <a:t>Bi+Cu</a:t>
            </a:r>
            <a:r>
              <a:rPr lang="en-US" altLang="zh-CN" sz="2400" kern="100" dirty="0">
                <a:effectLst/>
                <a:latin typeface="微软雅黑" panose="020B0503020204020204" pitchFamily="34" charset="-122"/>
                <a:ea typeface="微软雅黑" panose="020B0503020204020204" pitchFamily="34" charset="-122"/>
              </a:rPr>
              <a:t>)</a:t>
            </a:r>
            <a:r>
              <a:rPr lang="zh-CN" altLang="zh-CN" sz="2400" kern="100" dirty="0">
                <a:effectLst/>
                <a:latin typeface="微软雅黑" panose="020B0503020204020204" pitchFamily="34" charset="-122"/>
                <a:ea typeface="微软雅黑" panose="020B0503020204020204" pitchFamily="34" charset="-122"/>
              </a:rPr>
              <a:t>，热裂倾向大；焊接形成的粗晶组织和合金元素的氧化、蒸发，使接头力学性能下降。</a:t>
            </a:r>
          </a:p>
          <a:p>
            <a:pPr indent="266700" algn="l">
              <a:lnSpc>
                <a:spcPct val="150000"/>
              </a:lnSpc>
            </a:pPr>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因此，焊接时要用大功率热源，正确选择焊接方法和焊接参数，并注意配以适当焊剂及预热和缓冷措施，施焊方法要得当。纯铜和黄铜常用的焊接方法有气焊、焊条电弧焊、埋弧焊，氩弧焊及等离子弧焊等。</a:t>
            </a:r>
          </a:p>
          <a:p>
            <a:pPr indent="266700" algn="l">
              <a:lnSpc>
                <a:spcPct val="150000"/>
              </a:lnSpc>
            </a:pPr>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气焊和钨极氩弧焊适宜薄件</a:t>
            </a:r>
            <a:r>
              <a:rPr lang="en-US" altLang="zh-CN" sz="2400" kern="100" dirty="0">
                <a:effectLst/>
                <a:latin typeface="微软雅黑" panose="020B0503020204020204" pitchFamily="34" charset="-122"/>
                <a:ea typeface="微软雅黑" panose="020B0503020204020204" pitchFamily="34" charset="-122"/>
              </a:rPr>
              <a:t>(δ=1</a:t>
            </a:r>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4mm)</a:t>
            </a:r>
            <a:r>
              <a:rPr lang="zh-CN" altLang="zh-CN" sz="2400" kern="100" dirty="0">
                <a:effectLst/>
                <a:latin typeface="微软雅黑" panose="020B0503020204020204" pitchFamily="34" charset="-122"/>
                <a:ea typeface="微软雅黑" panose="020B0503020204020204" pitchFamily="34" charset="-122"/>
              </a:rPr>
              <a:t>焊接，埋弧焊和熔化极氩弧焊适宜厚板</a:t>
            </a:r>
            <a:r>
              <a:rPr lang="en-US" altLang="zh-CN" sz="2400" kern="100" dirty="0">
                <a:effectLst/>
                <a:latin typeface="微软雅黑" panose="020B0503020204020204" pitchFamily="34" charset="-122"/>
                <a:ea typeface="微软雅黑" panose="020B0503020204020204" pitchFamily="34" charset="-122"/>
              </a:rPr>
              <a:t>(δ&gt;5mm)</a:t>
            </a:r>
            <a:r>
              <a:rPr lang="zh-CN" altLang="zh-CN" sz="2400" kern="100" dirty="0">
                <a:effectLst/>
                <a:latin typeface="微软雅黑" panose="020B0503020204020204" pitchFamily="34" charset="-122"/>
                <a:ea typeface="微软雅黑" panose="020B0503020204020204" pitchFamily="34" charset="-122"/>
              </a:rPr>
              <a:t>焊接，焊条电弧焊因飞溅大、烟雾多、质量不易稳定，较少采用。</a:t>
            </a:r>
          </a:p>
        </p:txBody>
      </p:sp>
    </p:spTree>
    <p:extLst>
      <p:ext uri="{BB962C8B-B14F-4D97-AF65-F5344CB8AC3E}">
        <p14:creationId xmlns:p14="http://schemas.microsoft.com/office/powerpoint/2010/main" val="22806472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BF4E25F1-D974-991B-FAE2-36C981289345}"/>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05772F5A-E803-DF17-9F3C-53413ABC986B}"/>
              </a:ext>
            </a:extLst>
          </p:cNvPr>
          <p:cNvSpPr>
            <a:spLocks noGrp="1"/>
          </p:cNvSpPr>
          <p:nvPr>
            <p:ph type="sldNum" sz="quarter" idx="12"/>
          </p:nvPr>
        </p:nvSpPr>
        <p:spPr/>
        <p:txBody>
          <a:bodyPr/>
          <a:lstStyle/>
          <a:p>
            <a:fld id="{49AE70B2-8BF9-45C0-BB95-33D1B9D3A854}" type="slidenum">
              <a:rPr lang="zh-CN" altLang="en-US" smtClean="0"/>
              <a:t>4</a:t>
            </a:fld>
            <a:endParaRPr lang="zh-CN" altLang="en-US"/>
          </a:p>
        </p:txBody>
      </p:sp>
      <p:sp>
        <p:nvSpPr>
          <p:cNvPr id="4" name="矩形 3">
            <a:extLst>
              <a:ext uri="{FF2B5EF4-FFF2-40B4-BE49-F238E27FC236}">
                <a16:creationId xmlns:a16="http://schemas.microsoft.com/office/drawing/2014/main" id="{583C013E-9C84-7705-2EFB-0DE88563A1DD}"/>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4751BD8A-0BD5-885C-36CA-E5FEB73F7FFA}"/>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C3ECBCA0-74EC-0601-BE22-7A82C39BE6C1}"/>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565945C2-093B-6AC4-CB1A-3BD7A468B443}"/>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9C694841-B883-7A64-C0B1-D4FA1243ED69}"/>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A51014AC-666D-E82E-3ACF-13BA24B64B2D}"/>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D3C15D06-6935-ADB5-F85D-A838BDB36131}"/>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3F53DE60-4AFE-DFEF-D2E1-BE8A96865C8D}"/>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149DCF0F-2445-4998-483D-1C68E6B3EF8C}"/>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303998D1-532F-E4A1-4580-3BF77773914D}"/>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12FEFFA1-18C9-5A70-FB83-38A3F3A93F74}"/>
              </a:ext>
            </a:extLst>
          </p:cNvPr>
          <p:cNvSpPr txBox="1"/>
          <p:nvPr>
            <p:custDataLst>
              <p:tags r:id="rId3"/>
            </p:custDataLst>
          </p:nvPr>
        </p:nvSpPr>
        <p:spPr>
          <a:xfrm>
            <a:off x="1866900" y="105410"/>
            <a:ext cx="6408387" cy="711835"/>
          </a:xfrm>
          <a:prstGeom prst="rect">
            <a:avLst/>
          </a:prstGeom>
          <a:noFill/>
        </p:spPr>
        <p:txBody>
          <a:bodyPr wrap="square" rtlCol="0">
            <a:noAutofit/>
          </a:bodyPr>
          <a:lstStyle/>
          <a:p>
            <a:pPr marL="179705"/>
            <a:r>
              <a:rPr lang="zh-CN" altLang="en-US" sz="2800" b="1" spc="300" dirty="0">
                <a:solidFill>
                  <a:srgbClr val="1F4E79"/>
                </a:solidFill>
                <a:latin typeface="微软雅黑" panose="020B0503020204020204" charset="-122"/>
                <a:ea typeface="微软雅黑" panose="020B0503020204020204" charset="-122"/>
                <a:cs typeface="微软雅黑" panose="020B0503020204020204" charset="-122"/>
              </a:rPr>
              <a:t>项目二</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金属材料加工成型方法分析</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BD5488E9-555D-9486-A259-8577653BF126}"/>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CA4CB022-F1D2-C437-715C-F2B817372708}"/>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86275B98-C917-088F-087E-17930A24395F}"/>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EA9FD69B-ED81-53E7-12D1-82AB306906C8}"/>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362A1948-0E8F-9F29-AD16-9549251ECD29}"/>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9E976A34-006D-E8C5-338D-82AF9010AA91}"/>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学习目标</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3" name="横卷形 3">
            <a:extLst>
              <a:ext uri="{FF2B5EF4-FFF2-40B4-BE49-F238E27FC236}">
                <a16:creationId xmlns:a16="http://schemas.microsoft.com/office/drawing/2014/main" id="{1DE51C03-8959-63A2-4AEC-140268D25B58}"/>
              </a:ext>
            </a:extLst>
          </p:cNvPr>
          <p:cNvSpPr/>
          <p:nvPr/>
        </p:nvSpPr>
        <p:spPr>
          <a:xfrm>
            <a:off x="1573704" y="626035"/>
            <a:ext cx="10180146" cy="6000316"/>
          </a:xfrm>
          <a:prstGeom prst="horizontalScroll">
            <a:avLst/>
          </a:prstGeom>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nSpc>
                <a:spcPct val="150000"/>
              </a:lnSpc>
            </a:pPr>
            <a:r>
              <a:rPr lang="en-US" altLang="zh-CN" sz="2400" dirty="0">
                <a:solidFill>
                  <a:srgbClr val="FFFF00"/>
                </a:solidFill>
              </a:rPr>
              <a:t>1.</a:t>
            </a:r>
            <a:r>
              <a:rPr lang="zh-CN" altLang="zh-CN" sz="2400" dirty="0">
                <a:solidFill>
                  <a:srgbClr val="FFFF00"/>
                </a:solidFill>
              </a:rPr>
              <a:t>了解铸造性能，砂型铸造结构工艺性等基本知识；</a:t>
            </a:r>
          </a:p>
          <a:p>
            <a:pPr>
              <a:lnSpc>
                <a:spcPct val="150000"/>
              </a:lnSpc>
            </a:pPr>
            <a:r>
              <a:rPr lang="en-US" altLang="zh-CN" sz="2400" dirty="0">
                <a:solidFill>
                  <a:srgbClr val="FFFF00"/>
                </a:solidFill>
              </a:rPr>
              <a:t>2.</a:t>
            </a:r>
            <a:r>
              <a:rPr lang="zh-CN" altLang="zh-CN" sz="2400" dirty="0">
                <a:solidFill>
                  <a:srgbClr val="FFFF00"/>
                </a:solidFill>
              </a:rPr>
              <a:t>了解锻压性能，以及金属塑性变形、板料冲压等基本知识；</a:t>
            </a:r>
          </a:p>
          <a:p>
            <a:pPr>
              <a:lnSpc>
                <a:spcPct val="150000"/>
              </a:lnSpc>
            </a:pPr>
            <a:r>
              <a:rPr lang="en-US" altLang="zh-CN" sz="2400" dirty="0">
                <a:solidFill>
                  <a:srgbClr val="FFFF00"/>
                </a:solidFill>
              </a:rPr>
              <a:t>3.</a:t>
            </a:r>
            <a:r>
              <a:rPr lang="zh-CN" altLang="zh-CN" sz="2400" dirty="0">
                <a:solidFill>
                  <a:srgbClr val="FFFF00"/>
                </a:solidFill>
              </a:rPr>
              <a:t>了解焊接相关基础知识；</a:t>
            </a:r>
          </a:p>
          <a:p>
            <a:pPr>
              <a:lnSpc>
                <a:spcPct val="150000"/>
              </a:lnSpc>
            </a:pPr>
            <a:r>
              <a:rPr lang="en-US" altLang="zh-CN" sz="2400" dirty="0">
                <a:solidFill>
                  <a:srgbClr val="FFFF00"/>
                </a:solidFill>
              </a:rPr>
              <a:t>4.</a:t>
            </a:r>
            <a:r>
              <a:rPr lang="zh-CN" altLang="zh-CN" sz="2400" dirty="0">
                <a:solidFill>
                  <a:srgbClr val="FFFF00"/>
                </a:solidFill>
              </a:rPr>
              <a:t>了解金属切削加工的基本知识；</a:t>
            </a:r>
          </a:p>
          <a:p>
            <a:pPr>
              <a:lnSpc>
                <a:spcPct val="150000"/>
              </a:lnSpc>
            </a:pPr>
            <a:r>
              <a:rPr lang="en-US" altLang="zh-CN" sz="2400" dirty="0">
                <a:solidFill>
                  <a:srgbClr val="FFFF00"/>
                </a:solidFill>
              </a:rPr>
              <a:t>5.</a:t>
            </a:r>
            <a:r>
              <a:rPr lang="zh-CN" altLang="zh-CN" sz="2400" dirty="0">
                <a:solidFill>
                  <a:srgbClr val="FFFF00"/>
                </a:solidFill>
              </a:rPr>
              <a:t>掌握工程上常用机械零件表面加工的基础知识，和常用加工方法；</a:t>
            </a:r>
          </a:p>
          <a:p>
            <a:pPr>
              <a:lnSpc>
                <a:spcPct val="150000"/>
              </a:lnSpc>
            </a:pPr>
            <a:r>
              <a:rPr lang="en-US" altLang="zh-CN" sz="2400" dirty="0">
                <a:solidFill>
                  <a:srgbClr val="FFFF00"/>
                </a:solidFill>
              </a:rPr>
              <a:t>6.</a:t>
            </a:r>
            <a:r>
              <a:rPr lang="zh-CN" altLang="zh-CN" sz="2400" dirty="0">
                <a:solidFill>
                  <a:srgbClr val="FFFF00"/>
                </a:solidFill>
              </a:rPr>
              <a:t>了解机械加工工艺规程。</a:t>
            </a:r>
          </a:p>
          <a:p>
            <a:pPr>
              <a:lnSpc>
                <a:spcPct val="150000"/>
              </a:lnSpc>
            </a:pPr>
            <a:r>
              <a:rPr lang="en-US" altLang="zh-CN" sz="2400" dirty="0">
                <a:solidFill>
                  <a:srgbClr val="FFFF00"/>
                </a:solidFill>
              </a:rPr>
              <a:t>7.</a:t>
            </a:r>
            <a:r>
              <a:rPr lang="zh-CN" altLang="zh-CN" sz="2400" dirty="0">
                <a:solidFill>
                  <a:srgbClr val="FFFF00"/>
                </a:solidFill>
              </a:rPr>
              <a:t>通过完成本项目的学习，使学生逐步养成根据工程实际需要，增强创新意识，选用恰当的材料加工成型方法的能力。</a:t>
            </a:r>
          </a:p>
        </p:txBody>
      </p:sp>
    </p:spTree>
    <p:extLst>
      <p:ext uri="{BB962C8B-B14F-4D97-AF65-F5344CB8AC3E}">
        <p14:creationId xmlns:p14="http://schemas.microsoft.com/office/powerpoint/2010/main" val="20167256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23"/>
                                        </p:tgtEl>
                                        <p:attrNameLst>
                                          <p:attrName>style.visibility</p:attrName>
                                        </p:attrNameLst>
                                      </p:cBhvr>
                                      <p:to>
                                        <p:strVal val="visible"/>
                                      </p:to>
                                    </p:set>
                                    <p:anim calcmode="lin" valueType="num">
                                      <p:cBhvr additive="base">
                                        <p:cTn id="26" dur="500" fill="hold"/>
                                        <p:tgtEl>
                                          <p:spTgt spid="23"/>
                                        </p:tgtEl>
                                        <p:attrNameLst>
                                          <p:attrName>ppt_x</p:attrName>
                                        </p:attrNameLst>
                                      </p:cBhvr>
                                      <p:tavLst>
                                        <p:tav tm="0">
                                          <p:val>
                                            <p:strVal val="#ppt_x"/>
                                          </p:val>
                                        </p:tav>
                                        <p:tav tm="100000">
                                          <p:val>
                                            <p:strVal val="#ppt_x"/>
                                          </p:val>
                                        </p:tav>
                                      </p:tavLst>
                                    </p:anim>
                                    <p:anim calcmode="lin" valueType="num">
                                      <p:cBhvr additive="base">
                                        <p:cTn id="27"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3" grpId="0" bldLvl="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5EFB60AD-13B4-8D11-DE0E-D2588D632739}"/>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4B183E05-413A-D3C5-C99E-151FA57E50DB}"/>
              </a:ext>
            </a:extLst>
          </p:cNvPr>
          <p:cNvSpPr>
            <a:spLocks noGrp="1"/>
          </p:cNvSpPr>
          <p:nvPr>
            <p:ph type="sldNum" sz="quarter" idx="12"/>
          </p:nvPr>
        </p:nvSpPr>
        <p:spPr/>
        <p:txBody>
          <a:bodyPr/>
          <a:lstStyle/>
          <a:p>
            <a:fld id="{49AE70B2-8BF9-45C0-BB95-33D1B9D3A854}" type="slidenum">
              <a:rPr lang="zh-CN" altLang="en-US" smtClean="0"/>
              <a:t>40</a:t>
            </a:fld>
            <a:endParaRPr lang="zh-CN" altLang="en-US"/>
          </a:p>
        </p:txBody>
      </p:sp>
      <p:sp>
        <p:nvSpPr>
          <p:cNvPr id="5" name="文本框 4">
            <a:extLst>
              <a:ext uri="{FF2B5EF4-FFF2-40B4-BE49-F238E27FC236}">
                <a16:creationId xmlns:a16="http://schemas.microsoft.com/office/drawing/2014/main" id="{D3604BAF-C4A5-301A-BC5E-55D59599C6F2}"/>
              </a:ext>
            </a:extLst>
          </p:cNvPr>
          <p:cNvSpPr txBox="1"/>
          <p:nvPr/>
        </p:nvSpPr>
        <p:spPr>
          <a:xfrm>
            <a:off x="1047749" y="1953276"/>
            <a:ext cx="8829675" cy="3350404"/>
          </a:xfrm>
          <a:prstGeom prst="rect">
            <a:avLst/>
          </a:prstGeom>
          <a:noFill/>
        </p:spPr>
        <p:txBody>
          <a:bodyPr wrap="square">
            <a:spAutoFit/>
          </a:bodyPr>
          <a:lstStyle/>
          <a:p>
            <a:pPr indent="266700" algn="l">
              <a:lnSpc>
                <a:spcPct val="150000"/>
              </a:lnSpc>
            </a:pPr>
            <a:r>
              <a:rPr lang="en-US" altLang="zh-CN" sz="2400" kern="100" dirty="0">
                <a:effectLst/>
                <a:latin typeface="微软雅黑" panose="020B0503020204020204" pitchFamily="34" charset="-122"/>
                <a:ea typeface="微软雅黑" panose="020B0503020204020204" pitchFamily="34" charset="-122"/>
              </a:rPr>
              <a:t> 2</a:t>
            </a:r>
            <a:r>
              <a:rPr lang="zh-CN" altLang="zh-CN" sz="2400" kern="100" dirty="0">
                <a:effectLst/>
                <a:latin typeface="微软雅黑" panose="020B0503020204020204" pitchFamily="34" charset="-122"/>
                <a:ea typeface="微软雅黑" panose="020B0503020204020204" pitchFamily="34" charset="-122"/>
              </a:rPr>
              <a:t>）铝及铝合金的焊接</a:t>
            </a:r>
          </a:p>
          <a:p>
            <a:pPr indent="266700" algn="l">
              <a:lnSpc>
                <a:spcPct val="150000"/>
              </a:lnSpc>
            </a:pPr>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铝及铝合金的焊接性也较差，比低碳钢焊接困难，原因是：表面生成的氧化膜阻碍气体析出，特别是高温铝液吸氢严重，更加剧了气孔形成，且容易产生夹渣；导热系数和线膨胀系数大，易产生应力和变形，杂质和铝易形成低熔点共晶体，粗晶组织和应力均使热裂倾向增大，接头软化，耐蚀性下降。</a:t>
            </a:r>
            <a:r>
              <a:rPr lang="en-US" altLang="zh-CN" sz="2400" kern="100" dirty="0">
                <a:effectLst/>
                <a:latin typeface="微软雅黑" panose="020B0503020204020204" pitchFamily="34" charset="-122"/>
                <a:ea typeface="微软雅黑" panose="020B0503020204020204" pitchFamily="34" charset="-122"/>
              </a:rPr>
              <a:t> </a:t>
            </a:r>
            <a:endParaRPr lang="zh-CN" altLang="en-US" sz="2400" dirty="0"/>
          </a:p>
        </p:txBody>
      </p:sp>
      <p:sp>
        <p:nvSpPr>
          <p:cNvPr id="6" name="矩形 5">
            <a:extLst>
              <a:ext uri="{FF2B5EF4-FFF2-40B4-BE49-F238E27FC236}">
                <a16:creationId xmlns:a16="http://schemas.microsoft.com/office/drawing/2014/main" id="{5F12CBD2-52CF-417E-013A-3A517BF8FC89}"/>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7" name="组合 6">
            <a:extLst>
              <a:ext uri="{FF2B5EF4-FFF2-40B4-BE49-F238E27FC236}">
                <a16:creationId xmlns:a16="http://schemas.microsoft.com/office/drawing/2014/main" id="{4BC8C467-17E3-179A-4FF2-70B9D188C5F3}"/>
              </a:ext>
            </a:extLst>
          </p:cNvPr>
          <p:cNvGrpSpPr/>
          <p:nvPr/>
        </p:nvGrpSpPr>
        <p:grpSpPr>
          <a:xfrm>
            <a:off x="0" y="0"/>
            <a:ext cx="1376624" cy="1371254"/>
            <a:chOff x="0" y="0"/>
            <a:chExt cx="1376624" cy="1371254"/>
          </a:xfrm>
        </p:grpSpPr>
        <p:sp>
          <p:nvSpPr>
            <p:cNvPr id="8" name="Freeform 113">
              <a:extLst>
                <a:ext uri="{FF2B5EF4-FFF2-40B4-BE49-F238E27FC236}">
                  <a16:creationId xmlns:a16="http://schemas.microsoft.com/office/drawing/2014/main" id="{9900021B-491F-CBBF-1158-04150AD88A62}"/>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4">
              <a:extLst>
                <a:ext uri="{FF2B5EF4-FFF2-40B4-BE49-F238E27FC236}">
                  <a16:creationId xmlns:a16="http://schemas.microsoft.com/office/drawing/2014/main" id="{530D4168-8A55-BD10-30E0-3DCAE6B2F74B}"/>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0" name="Freeform 115">
              <a:extLst>
                <a:ext uri="{FF2B5EF4-FFF2-40B4-BE49-F238E27FC236}">
                  <a16:creationId xmlns:a16="http://schemas.microsoft.com/office/drawing/2014/main" id="{090BC8F9-03A3-360E-6865-9AA885B23D91}"/>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7">
              <a:extLst>
                <a:ext uri="{FF2B5EF4-FFF2-40B4-BE49-F238E27FC236}">
                  <a16:creationId xmlns:a16="http://schemas.microsoft.com/office/drawing/2014/main" id="{4BBE6E96-58AA-D772-BAE1-68D73CCC112A}"/>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20">
              <a:extLst>
                <a:ext uri="{FF2B5EF4-FFF2-40B4-BE49-F238E27FC236}">
                  <a16:creationId xmlns:a16="http://schemas.microsoft.com/office/drawing/2014/main" id="{DBC335B4-2D11-1D53-5A21-BB58C0148727}"/>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3" name="Freeform 118">
              <a:extLst>
                <a:ext uri="{FF2B5EF4-FFF2-40B4-BE49-F238E27FC236}">
                  <a16:creationId xmlns:a16="http://schemas.microsoft.com/office/drawing/2014/main" id="{3C3D86FB-1872-1DA2-95CA-7C1A2658D84C}"/>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4" name="Freeform 118">
              <a:extLst>
                <a:ext uri="{FF2B5EF4-FFF2-40B4-BE49-F238E27FC236}">
                  <a16:creationId xmlns:a16="http://schemas.microsoft.com/office/drawing/2014/main" id="{E48A56C5-1BAE-8873-E718-2DCB3C0CF52E}"/>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5" name="직사각형 45">
            <a:extLst>
              <a:ext uri="{FF2B5EF4-FFF2-40B4-BE49-F238E27FC236}">
                <a16:creationId xmlns:a16="http://schemas.microsoft.com/office/drawing/2014/main" id="{860039D7-E929-B80B-A4FA-495E83679A8C}"/>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6" name="文本框 15">
            <a:extLst>
              <a:ext uri="{FF2B5EF4-FFF2-40B4-BE49-F238E27FC236}">
                <a16:creationId xmlns:a16="http://schemas.microsoft.com/office/drawing/2014/main" id="{B5530E1E-C1CE-6E87-7A4A-F0C6F37AD040}"/>
              </a:ext>
            </a:extLst>
          </p:cNvPr>
          <p:cNvSpPr txBox="1"/>
          <p:nvPr>
            <p:custDataLst>
              <p:tags r:id="rId3"/>
            </p:custDataLst>
          </p:nvPr>
        </p:nvSpPr>
        <p:spPr>
          <a:xfrm>
            <a:off x="2351190" y="108606"/>
            <a:ext cx="5897378"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热加工工艺基础知识认知</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7" name="组合 16">
            <a:extLst>
              <a:ext uri="{FF2B5EF4-FFF2-40B4-BE49-F238E27FC236}">
                <a16:creationId xmlns:a16="http://schemas.microsoft.com/office/drawing/2014/main" id="{EFF8734A-5593-D204-C905-372AC7BAD92F}"/>
              </a:ext>
            </a:extLst>
          </p:cNvPr>
          <p:cNvGrpSpPr/>
          <p:nvPr/>
        </p:nvGrpSpPr>
        <p:grpSpPr>
          <a:xfrm>
            <a:off x="8694421" y="160383"/>
            <a:ext cx="498667" cy="608282"/>
            <a:chOff x="9473648" y="1406690"/>
            <a:chExt cx="1107403" cy="1222002"/>
          </a:xfrm>
        </p:grpSpPr>
        <p:pic>
          <p:nvPicPr>
            <p:cNvPr id="18" name="图片 17">
              <a:extLst>
                <a:ext uri="{FF2B5EF4-FFF2-40B4-BE49-F238E27FC236}">
                  <a16:creationId xmlns:a16="http://schemas.microsoft.com/office/drawing/2014/main" id="{1253F084-F6F7-5DF9-B971-97F29717A11E}"/>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9" name="图片 18">
              <a:extLst>
                <a:ext uri="{FF2B5EF4-FFF2-40B4-BE49-F238E27FC236}">
                  <a16:creationId xmlns:a16="http://schemas.microsoft.com/office/drawing/2014/main" id="{145CBE47-AD58-AFEF-EDC9-F47A07152076}"/>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20" name="组合 19">
            <a:extLst>
              <a:ext uri="{FF2B5EF4-FFF2-40B4-BE49-F238E27FC236}">
                <a16:creationId xmlns:a16="http://schemas.microsoft.com/office/drawing/2014/main" id="{B09FB034-4C1C-BB17-142E-EAF260BC2FAB}"/>
              </a:ext>
            </a:extLst>
          </p:cNvPr>
          <p:cNvGrpSpPr/>
          <p:nvPr/>
        </p:nvGrpSpPr>
        <p:grpSpPr>
          <a:xfrm>
            <a:off x="9370244" y="122035"/>
            <a:ext cx="2821756" cy="504000"/>
            <a:chOff x="0" y="4216400"/>
            <a:chExt cx="3290629" cy="866458"/>
          </a:xfrm>
          <a:solidFill>
            <a:srgbClr val="4679A7"/>
          </a:solidFill>
        </p:grpSpPr>
        <p:sp>
          <p:nvSpPr>
            <p:cNvPr id="21" name="íṩ1íde">
              <a:extLst>
                <a:ext uri="{FF2B5EF4-FFF2-40B4-BE49-F238E27FC236}">
                  <a16:creationId xmlns:a16="http://schemas.microsoft.com/office/drawing/2014/main" id="{F2A8DA5D-2F84-E8BA-3E9A-0179004EBE7D}"/>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2" name="MH_SubTitle_1">
              <a:extLst>
                <a:ext uri="{FF2B5EF4-FFF2-40B4-BE49-F238E27FC236}">
                  <a16:creationId xmlns:a16="http://schemas.microsoft.com/office/drawing/2014/main" id="{FB8C5B1B-E062-016C-1E55-25BA6A6D80C6}"/>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Tree>
    <p:extLst>
      <p:ext uri="{BB962C8B-B14F-4D97-AF65-F5344CB8AC3E}">
        <p14:creationId xmlns:p14="http://schemas.microsoft.com/office/powerpoint/2010/main" val="18259670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left)">
                                      <p:cBhvr>
                                        <p:cTn id="15" dur="500"/>
                                        <p:tgtEl>
                                          <p:spTgt spid="16"/>
                                        </p:tgtEl>
                                      </p:cBhvr>
                                    </p:animEffect>
                                  </p:childTnLst>
                                </p:cTn>
                              </p:par>
                              <p:par>
                                <p:cTn id="16" presetID="22" presetClass="entr" presetSubtype="8" fill="hold" nodeType="withEffect">
                                  <p:stCondLst>
                                    <p:cond delay="250"/>
                                  </p:stCondLst>
                                  <p:childTnLst>
                                    <p:set>
                                      <p:cBhvr>
                                        <p:cTn id="17" dur="1" fill="hold">
                                          <p:stCondLst>
                                            <p:cond delay="0"/>
                                          </p:stCondLst>
                                        </p:cTn>
                                        <p:tgtEl>
                                          <p:spTgt spid="17"/>
                                        </p:tgtEl>
                                        <p:attrNameLst>
                                          <p:attrName>style.visibility</p:attrName>
                                        </p:attrNameLst>
                                      </p:cBhvr>
                                      <p:to>
                                        <p:strVal val="visible"/>
                                      </p:to>
                                    </p:set>
                                    <p:animEffect transition="in" filter="wipe(left)">
                                      <p:cBhvr>
                                        <p:cTn id="18" dur="250"/>
                                        <p:tgtEl>
                                          <p:spTgt spid="17"/>
                                        </p:tgtEl>
                                      </p:cBhvr>
                                    </p:animEffect>
                                  </p:childTnLst>
                                </p:cTn>
                              </p:par>
                              <p:par>
                                <p:cTn id="19" presetID="22" presetClass="entr" presetSubtype="8" fill="hold" nodeType="with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wipe(left)">
                                      <p:cBhvr>
                                        <p:cTn id="21" dur="500"/>
                                        <p:tgtEl>
                                          <p:spTgt spid="20"/>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wipe(down)">
                                      <p:cBhvr>
                                        <p:cTn id="2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5" grpId="0" bldLvl="0" animBg="1"/>
      <p:bldP spid="16"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92DE471A-973B-5D52-BD7B-C17DC64AFA4B}"/>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79C9A4AC-56AA-E2D6-668B-1A83AA7C512B}"/>
              </a:ext>
            </a:extLst>
          </p:cNvPr>
          <p:cNvSpPr>
            <a:spLocks noGrp="1"/>
          </p:cNvSpPr>
          <p:nvPr>
            <p:ph type="sldNum" sz="quarter" idx="12"/>
          </p:nvPr>
        </p:nvSpPr>
        <p:spPr/>
        <p:txBody>
          <a:bodyPr/>
          <a:lstStyle/>
          <a:p>
            <a:fld id="{49AE70B2-8BF9-45C0-BB95-33D1B9D3A854}" type="slidenum">
              <a:rPr lang="zh-CN" altLang="en-US" smtClean="0"/>
              <a:t>41</a:t>
            </a:fld>
            <a:endParaRPr lang="zh-CN" altLang="en-US"/>
          </a:p>
        </p:txBody>
      </p:sp>
      <p:sp>
        <p:nvSpPr>
          <p:cNvPr id="4" name="矩形 3">
            <a:extLst>
              <a:ext uri="{FF2B5EF4-FFF2-40B4-BE49-F238E27FC236}">
                <a16:creationId xmlns:a16="http://schemas.microsoft.com/office/drawing/2014/main" id="{07F20470-B5E2-3778-7595-E3C88F8B8627}"/>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BEDB54B4-B98E-618B-F650-1C7D19EC61E3}"/>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776A9F9C-995B-D4C1-CD2D-986AA60F0FEA}"/>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63CAFD3B-4D1E-996F-3F4A-FA19CD1F1F67}"/>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1B1A76E8-85A5-0A79-9DCD-8857A9EDB7B5}"/>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62CE82E0-D0FD-332C-39F8-AA4B7D391F67}"/>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574C3890-8FFD-A53C-8D8F-C02D6C683A03}"/>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5C413CA2-0DCA-07F5-8EF4-3514964CD0A1}"/>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2F7EC719-91DD-BABC-C034-A2064C7426E9}"/>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81E05AE1-503A-2B3A-989B-A760AC7ABD49}"/>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5AF716C3-1237-E28B-1614-1DFBCDA19096}"/>
              </a:ext>
            </a:extLst>
          </p:cNvPr>
          <p:cNvSpPr txBox="1"/>
          <p:nvPr>
            <p:custDataLst>
              <p:tags r:id="rId3"/>
            </p:custDataLst>
          </p:nvPr>
        </p:nvSpPr>
        <p:spPr>
          <a:xfrm>
            <a:off x="2351190" y="108606"/>
            <a:ext cx="5897378"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热加工工艺基础知识认知</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E63073AF-119D-70CD-7600-0B75D3320058}"/>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FFEF6D2E-0F17-6EE4-2446-823F9EC34C9A}"/>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D108A458-63DE-B77D-61B9-278439E99C55}"/>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F2D3800F-313C-C7AE-1608-245E550DBA0A}"/>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AD1D8F5A-6357-B677-4C74-E0834918E85C}"/>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006E96CF-7956-93AA-20C3-3AB7B9372189}"/>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D5889968-FFBF-47AA-921F-B62A2F60DED6}"/>
              </a:ext>
            </a:extLst>
          </p:cNvPr>
          <p:cNvSpPr txBox="1"/>
          <p:nvPr/>
        </p:nvSpPr>
        <p:spPr>
          <a:xfrm>
            <a:off x="1066736" y="1030991"/>
            <a:ext cx="10510863" cy="5186869"/>
          </a:xfrm>
          <a:prstGeom prst="rect">
            <a:avLst/>
          </a:prstGeom>
          <a:noFill/>
        </p:spPr>
        <p:txBody>
          <a:bodyPr wrap="square">
            <a:spAutoFit/>
          </a:bodyPr>
          <a:lstStyle/>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4.</a:t>
            </a:r>
            <a:r>
              <a:rPr lang="zh-CN" altLang="zh-CN" sz="2800" kern="100" dirty="0">
                <a:effectLst/>
                <a:latin typeface="微软雅黑" panose="020B0503020204020204" pitchFamily="34" charset="-122"/>
                <a:ea typeface="微软雅黑" panose="020B0503020204020204" pitchFamily="34" charset="-122"/>
              </a:rPr>
              <a:t>焊接缺陷及检验</a:t>
            </a:r>
          </a:p>
          <a:p>
            <a:pPr indent="266700" algn="l">
              <a:lnSpc>
                <a:spcPct val="150000"/>
              </a:lnSpc>
            </a:pP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1</a:t>
            </a:r>
            <a:r>
              <a:rPr lang="zh-CN" altLang="zh-CN" sz="2800" kern="100" dirty="0">
                <a:effectLst/>
                <a:latin typeface="微软雅黑" panose="020B0503020204020204" pitchFamily="34" charset="-122"/>
                <a:ea typeface="微软雅黑" panose="020B0503020204020204" pitchFamily="34" charset="-122"/>
              </a:rPr>
              <a:t>）焊接变形和应力</a:t>
            </a:r>
          </a:p>
          <a:p>
            <a:pPr>
              <a:lnSpc>
                <a:spcPct val="150000"/>
              </a:lnSpc>
            </a:pPr>
            <a:r>
              <a:rPr lang="en-US" altLang="zh-CN" sz="2800" kern="100" dirty="0">
                <a:effectLst/>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2800" kern="100" dirty="0">
                <a:effectLst/>
                <a:latin typeface="微软雅黑" panose="020B0503020204020204" pitchFamily="34" charset="-122"/>
                <a:ea typeface="微软雅黑" panose="020B0503020204020204" pitchFamily="34" charset="-122"/>
                <a:cs typeface="Times New Roman" panose="02020603050405020304" pitchFamily="18" charset="0"/>
              </a:rPr>
              <a:t>焊接是一种局部加热的工艺过程。在此过程中会在焊件上产生不均匀的温度场，而不均匀的温度场就造成了焊件产生焊接变形与应力。焊接变形较大是焊接结构的主要问题之一，在焊件中产生的应力与变形将对焊件的力学性能、加工精度、稳定性等产生影响，进而影响到焊件正常使用，甚至会造成整个焊件的报废。对接焊缝主要用来承受作用于被焊件所在平面内的拉应力和弯矩等应力。</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729250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3BC5EC71-D4F8-74E3-1F30-605DA5AFD441}"/>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E6DC6C20-1836-0D9A-1BC1-1174B467666A}"/>
              </a:ext>
            </a:extLst>
          </p:cNvPr>
          <p:cNvSpPr>
            <a:spLocks noGrp="1"/>
          </p:cNvSpPr>
          <p:nvPr>
            <p:ph type="sldNum" sz="quarter" idx="12"/>
          </p:nvPr>
        </p:nvSpPr>
        <p:spPr/>
        <p:txBody>
          <a:bodyPr/>
          <a:lstStyle/>
          <a:p>
            <a:fld id="{49AE70B2-8BF9-45C0-BB95-33D1B9D3A854}" type="slidenum">
              <a:rPr lang="zh-CN" altLang="en-US" smtClean="0"/>
              <a:t>42</a:t>
            </a:fld>
            <a:endParaRPr lang="zh-CN" altLang="en-US"/>
          </a:p>
        </p:txBody>
      </p:sp>
      <p:pic>
        <p:nvPicPr>
          <p:cNvPr id="5" name="图片 4">
            <a:extLst>
              <a:ext uri="{FF2B5EF4-FFF2-40B4-BE49-F238E27FC236}">
                <a16:creationId xmlns:a16="http://schemas.microsoft.com/office/drawing/2014/main" id="{01C68597-79D8-A10C-EC83-BAD9000D3FA3}"/>
              </a:ext>
            </a:extLst>
          </p:cNvPr>
          <p:cNvPicPr>
            <a:picLocks noChangeAspect="1"/>
          </p:cNvPicPr>
          <p:nvPr/>
        </p:nvPicPr>
        <p:blipFill>
          <a:blip r:embed="rId16"/>
          <a:stretch>
            <a:fillRect/>
          </a:stretch>
        </p:blipFill>
        <p:spPr>
          <a:xfrm>
            <a:off x="3122881" y="1327821"/>
            <a:ext cx="5946238" cy="4761825"/>
          </a:xfrm>
          <a:prstGeom prst="rect">
            <a:avLst/>
          </a:prstGeom>
        </p:spPr>
      </p:pic>
      <p:sp>
        <p:nvSpPr>
          <p:cNvPr id="6" name="矩形 5">
            <a:extLst>
              <a:ext uri="{FF2B5EF4-FFF2-40B4-BE49-F238E27FC236}">
                <a16:creationId xmlns:a16="http://schemas.microsoft.com/office/drawing/2014/main" id="{B7CFFC2C-C4A8-E7DE-B9D1-F3C80ABE79E6}"/>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7" name="组合 6">
            <a:extLst>
              <a:ext uri="{FF2B5EF4-FFF2-40B4-BE49-F238E27FC236}">
                <a16:creationId xmlns:a16="http://schemas.microsoft.com/office/drawing/2014/main" id="{1FA2704C-9494-0A65-DCA2-29A867AFB35D}"/>
              </a:ext>
            </a:extLst>
          </p:cNvPr>
          <p:cNvGrpSpPr/>
          <p:nvPr/>
        </p:nvGrpSpPr>
        <p:grpSpPr>
          <a:xfrm>
            <a:off x="0" y="0"/>
            <a:ext cx="1376624" cy="1371254"/>
            <a:chOff x="0" y="0"/>
            <a:chExt cx="1376624" cy="1371254"/>
          </a:xfrm>
        </p:grpSpPr>
        <p:sp>
          <p:nvSpPr>
            <p:cNvPr id="8" name="Freeform 113">
              <a:extLst>
                <a:ext uri="{FF2B5EF4-FFF2-40B4-BE49-F238E27FC236}">
                  <a16:creationId xmlns:a16="http://schemas.microsoft.com/office/drawing/2014/main" id="{2B47E685-BDDE-5822-87FA-B84F2218BA12}"/>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4">
              <a:extLst>
                <a:ext uri="{FF2B5EF4-FFF2-40B4-BE49-F238E27FC236}">
                  <a16:creationId xmlns:a16="http://schemas.microsoft.com/office/drawing/2014/main" id="{7AD6736D-FE63-52E0-90EA-65DFE4B0ABE4}"/>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0" name="Freeform 115">
              <a:extLst>
                <a:ext uri="{FF2B5EF4-FFF2-40B4-BE49-F238E27FC236}">
                  <a16:creationId xmlns:a16="http://schemas.microsoft.com/office/drawing/2014/main" id="{20EF21CB-2B34-0982-5E2A-55817949F9CA}"/>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7">
              <a:extLst>
                <a:ext uri="{FF2B5EF4-FFF2-40B4-BE49-F238E27FC236}">
                  <a16:creationId xmlns:a16="http://schemas.microsoft.com/office/drawing/2014/main" id="{5929816A-8137-0B0D-5BE1-888BAB53EB7E}"/>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20">
              <a:extLst>
                <a:ext uri="{FF2B5EF4-FFF2-40B4-BE49-F238E27FC236}">
                  <a16:creationId xmlns:a16="http://schemas.microsoft.com/office/drawing/2014/main" id="{0927276B-E2FA-24F3-B2D1-D1E8E3EDD323}"/>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3" name="Freeform 118">
              <a:extLst>
                <a:ext uri="{FF2B5EF4-FFF2-40B4-BE49-F238E27FC236}">
                  <a16:creationId xmlns:a16="http://schemas.microsoft.com/office/drawing/2014/main" id="{2CC4E5B1-36AE-25F0-3ABA-A0AFB11DD7C1}"/>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4" name="Freeform 118">
              <a:extLst>
                <a:ext uri="{FF2B5EF4-FFF2-40B4-BE49-F238E27FC236}">
                  <a16:creationId xmlns:a16="http://schemas.microsoft.com/office/drawing/2014/main" id="{3529CA54-08DA-635B-B8E3-7E5F4D6BF727}"/>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5" name="직사각형 45">
            <a:extLst>
              <a:ext uri="{FF2B5EF4-FFF2-40B4-BE49-F238E27FC236}">
                <a16:creationId xmlns:a16="http://schemas.microsoft.com/office/drawing/2014/main" id="{471D107D-CB98-43A7-48E5-3ED433F19DB2}"/>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6" name="文本框 15">
            <a:extLst>
              <a:ext uri="{FF2B5EF4-FFF2-40B4-BE49-F238E27FC236}">
                <a16:creationId xmlns:a16="http://schemas.microsoft.com/office/drawing/2014/main" id="{E110F93D-F1EE-BEB6-C2ED-A07E9EDA1443}"/>
              </a:ext>
            </a:extLst>
          </p:cNvPr>
          <p:cNvSpPr txBox="1"/>
          <p:nvPr>
            <p:custDataLst>
              <p:tags r:id="rId3"/>
            </p:custDataLst>
          </p:nvPr>
        </p:nvSpPr>
        <p:spPr>
          <a:xfrm>
            <a:off x="2351190" y="108606"/>
            <a:ext cx="5897378"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热加工工艺基础知识认知</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7" name="组合 16">
            <a:extLst>
              <a:ext uri="{FF2B5EF4-FFF2-40B4-BE49-F238E27FC236}">
                <a16:creationId xmlns:a16="http://schemas.microsoft.com/office/drawing/2014/main" id="{4D135467-C54C-A2EC-2428-5CB01B97486E}"/>
              </a:ext>
            </a:extLst>
          </p:cNvPr>
          <p:cNvGrpSpPr/>
          <p:nvPr/>
        </p:nvGrpSpPr>
        <p:grpSpPr>
          <a:xfrm>
            <a:off x="8694421" y="160383"/>
            <a:ext cx="498667" cy="608282"/>
            <a:chOff x="9473648" y="1406690"/>
            <a:chExt cx="1107403" cy="1222002"/>
          </a:xfrm>
        </p:grpSpPr>
        <p:pic>
          <p:nvPicPr>
            <p:cNvPr id="18" name="图片 17">
              <a:extLst>
                <a:ext uri="{FF2B5EF4-FFF2-40B4-BE49-F238E27FC236}">
                  <a16:creationId xmlns:a16="http://schemas.microsoft.com/office/drawing/2014/main" id="{90B2675E-07B6-41FA-3CA9-56719D02280E}"/>
                </a:ext>
              </a:extLst>
            </p:cNvPr>
            <p:cNvPicPr>
              <a:picLocks noChangeAspect="1"/>
            </p:cNvPicPr>
            <p:nvPr>
              <p:custDataLst>
                <p:tags r:id="rId6"/>
              </p:custDataLst>
            </p:nvPr>
          </p:nvPicPr>
          <p:blipFill>
            <a:blip r:embed="rId17"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9" name="图片 18">
              <a:extLst>
                <a:ext uri="{FF2B5EF4-FFF2-40B4-BE49-F238E27FC236}">
                  <a16:creationId xmlns:a16="http://schemas.microsoft.com/office/drawing/2014/main" id="{55376E45-50FC-FC51-A6D7-46BCE524A9C4}"/>
                </a:ext>
              </a:extLst>
            </p:cNvPr>
            <p:cNvPicPr>
              <a:picLocks noChangeAspect="1"/>
            </p:cNvPicPr>
            <p:nvPr>
              <p:custDataLst>
                <p:tags r:id="rId7"/>
              </p:custDataLst>
            </p:nvPr>
          </p:nvPicPr>
          <p:blipFill>
            <a:blip r:embed="rId18"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20" name="组合 19">
            <a:extLst>
              <a:ext uri="{FF2B5EF4-FFF2-40B4-BE49-F238E27FC236}">
                <a16:creationId xmlns:a16="http://schemas.microsoft.com/office/drawing/2014/main" id="{3C1E89E2-F063-20AE-AA16-70A7F5EE0515}"/>
              </a:ext>
            </a:extLst>
          </p:cNvPr>
          <p:cNvGrpSpPr/>
          <p:nvPr/>
        </p:nvGrpSpPr>
        <p:grpSpPr>
          <a:xfrm>
            <a:off x="9370244" y="122035"/>
            <a:ext cx="2821756" cy="504000"/>
            <a:chOff x="0" y="4216400"/>
            <a:chExt cx="3290629" cy="866458"/>
          </a:xfrm>
          <a:solidFill>
            <a:srgbClr val="4679A7"/>
          </a:solidFill>
        </p:grpSpPr>
        <p:sp>
          <p:nvSpPr>
            <p:cNvPr id="21" name="íṩ1íde">
              <a:extLst>
                <a:ext uri="{FF2B5EF4-FFF2-40B4-BE49-F238E27FC236}">
                  <a16:creationId xmlns:a16="http://schemas.microsoft.com/office/drawing/2014/main" id="{8D6730F7-26F7-9D4C-3B61-50416AACD214}"/>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2" name="MH_SubTitle_1">
              <a:extLst>
                <a:ext uri="{FF2B5EF4-FFF2-40B4-BE49-F238E27FC236}">
                  <a16:creationId xmlns:a16="http://schemas.microsoft.com/office/drawing/2014/main" id="{120FDF62-6B6D-9186-D142-BC7F90F82358}"/>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Tree>
    <p:extLst>
      <p:ext uri="{BB962C8B-B14F-4D97-AF65-F5344CB8AC3E}">
        <p14:creationId xmlns:p14="http://schemas.microsoft.com/office/powerpoint/2010/main" val="41159472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left)">
                                      <p:cBhvr>
                                        <p:cTn id="15" dur="500"/>
                                        <p:tgtEl>
                                          <p:spTgt spid="16"/>
                                        </p:tgtEl>
                                      </p:cBhvr>
                                    </p:animEffect>
                                  </p:childTnLst>
                                </p:cTn>
                              </p:par>
                              <p:par>
                                <p:cTn id="16" presetID="22" presetClass="entr" presetSubtype="8" fill="hold" nodeType="withEffect">
                                  <p:stCondLst>
                                    <p:cond delay="250"/>
                                  </p:stCondLst>
                                  <p:childTnLst>
                                    <p:set>
                                      <p:cBhvr>
                                        <p:cTn id="17" dur="1" fill="hold">
                                          <p:stCondLst>
                                            <p:cond delay="0"/>
                                          </p:stCondLst>
                                        </p:cTn>
                                        <p:tgtEl>
                                          <p:spTgt spid="17"/>
                                        </p:tgtEl>
                                        <p:attrNameLst>
                                          <p:attrName>style.visibility</p:attrName>
                                        </p:attrNameLst>
                                      </p:cBhvr>
                                      <p:to>
                                        <p:strVal val="visible"/>
                                      </p:to>
                                    </p:set>
                                    <p:animEffect transition="in" filter="wipe(left)">
                                      <p:cBhvr>
                                        <p:cTn id="18" dur="250"/>
                                        <p:tgtEl>
                                          <p:spTgt spid="17"/>
                                        </p:tgtEl>
                                      </p:cBhvr>
                                    </p:animEffect>
                                  </p:childTnLst>
                                </p:cTn>
                              </p:par>
                              <p:par>
                                <p:cTn id="19" presetID="22" presetClass="entr" presetSubtype="8" fill="hold" nodeType="with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wipe(left)">
                                      <p:cBhvr>
                                        <p:cTn id="21" dur="500"/>
                                        <p:tgtEl>
                                          <p:spTgt spid="20"/>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nodeType="click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barn(inVertical)">
                                      <p:cBhvr>
                                        <p:cTn id="2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6"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AE1D44E8-22D0-BF46-42D5-4B4AD723B093}"/>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01B226FF-A02F-19FE-7A87-50CDA1AB4377}"/>
              </a:ext>
            </a:extLst>
          </p:cNvPr>
          <p:cNvSpPr>
            <a:spLocks noGrp="1"/>
          </p:cNvSpPr>
          <p:nvPr>
            <p:ph type="sldNum" sz="quarter" idx="12"/>
          </p:nvPr>
        </p:nvSpPr>
        <p:spPr/>
        <p:txBody>
          <a:bodyPr/>
          <a:lstStyle/>
          <a:p>
            <a:fld id="{49AE70B2-8BF9-45C0-BB95-33D1B9D3A854}" type="slidenum">
              <a:rPr lang="zh-CN" altLang="en-US" smtClean="0"/>
              <a:t>43</a:t>
            </a:fld>
            <a:endParaRPr lang="zh-CN" altLang="en-US"/>
          </a:p>
        </p:txBody>
      </p:sp>
      <p:sp>
        <p:nvSpPr>
          <p:cNvPr id="4" name="矩形 3">
            <a:extLst>
              <a:ext uri="{FF2B5EF4-FFF2-40B4-BE49-F238E27FC236}">
                <a16:creationId xmlns:a16="http://schemas.microsoft.com/office/drawing/2014/main" id="{1F452421-F47E-953E-2DBB-F0434B337565}"/>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8B7C6A11-2A39-28AC-947B-36A90B4C90E3}"/>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7FD60148-847A-3CA1-F252-36D7CD598C73}"/>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E8F7672E-05B6-DBBF-79E4-D7094EA91DC9}"/>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0ECF2D32-AB96-5721-0B4C-CFFAF97AE566}"/>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11ABA605-2888-4D04-9188-38046B633723}"/>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78D40D10-D97D-FD98-A886-5639EED5472C}"/>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31CCB42A-06A4-C3BD-52A6-AFC91372B082}"/>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2E464BFB-98F2-4662-949D-BB563EC7EAFB}"/>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CB0ABD36-5E6C-179D-8488-6F012E8540E4}"/>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34DA7A53-1283-2159-DF94-3712D3132041}"/>
              </a:ext>
            </a:extLst>
          </p:cNvPr>
          <p:cNvSpPr txBox="1"/>
          <p:nvPr>
            <p:custDataLst>
              <p:tags r:id="rId3"/>
            </p:custDataLst>
          </p:nvPr>
        </p:nvSpPr>
        <p:spPr>
          <a:xfrm>
            <a:off x="2351190" y="108606"/>
            <a:ext cx="5897378"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热加工工艺基础知识认知</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FAF7EE1D-15B0-3146-E6C7-79EC081A815C}"/>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42546AF8-9E03-780E-DC18-6E1CFF68B918}"/>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BE0562BB-3883-7F3B-23FF-187B04245C4B}"/>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FBF1DAE1-E444-6185-263C-A87ABEA60F85}"/>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4698EC25-B8C1-6F7E-D5F1-F9E2E8CBE83B}"/>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18F07335-5462-FF48-31C3-AA353C4D543F}"/>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68DAF4B2-7711-E1C8-49E5-A60D98F42C19}"/>
              </a:ext>
            </a:extLst>
          </p:cNvPr>
          <p:cNvSpPr txBox="1"/>
          <p:nvPr/>
        </p:nvSpPr>
        <p:spPr>
          <a:xfrm>
            <a:off x="612000" y="951552"/>
            <a:ext cx="11525250" cy="4832092"/>
          </a:xfrm>
          <a:prstGeom prst="rect">
            <a:avLst/>
          </a:prstGeom>
          <a:noFill/>
        </p:spPr>
        <p:txBody>
          <a:bodyPr wrap="square">
            <a:spAutoFit/>
          </a:bodyPr>
          <a:lstStyle/>
          <a:p>
            <a:pPr indent="266700" algn="l"/>
            <a:r>
              <a:rPr lang="zh-CN" altLang="zh-CN" sz="2800" kern="100" dirty="0">
                <a:effectLst/>
                <a:latin typeface="微软雅黑" panose="020B0503020204020204" pitchFamily="34" charset="-122"/>
                <a:ea typeface="微软雅黑" panose="020B0503020204020204" pitchFamily="34" charset="-122"/>
              </a:rPr>
              <a:t>常用的工艺措施。</a:t>
            </a:r>
          </a:p>
          <a:p>
            <a:pPr indent="266700" algn="l"/>
            <a:r>
              <a:rPr lang="en-US" altLang="zh-CN" sz="2800" kern="100" dirty="0">
                <a:solidFill>
                  <a:srgbClr val="FF0000"/>
                </a:solidFill>
                <a:latin typeface="微软雅黑" panose="020B0503020204020204" pitchFamily="34" charset="-122"/>
                <a:ea typeface="微软雅黑" panose="020B0503020204020204" pitchFamily="34" charset="-122"/>
              </a:rPr>
              <a:t>    1)</a:t>
            </a:r>
            <a:r>
              <a:rPr lang="zh-CN" altLang="zh-CN" sz="2800" kern="100" dirty="0">
                <a:solidFill>
                  <a:srgbClr val="FF0000"/>
                </a:solidFill>
                <a:latin typeface="微软雅黑" panose="020B0503020204020204" pitchFamily="34" charset="-122"/>
                <a:ea typeface="微软雅黑" panose="020B0503020204020204" pitchFamily="34" charset="-122"/>
              </a:rPr>
              <a:t>焊前预热、焊后缓冷</a:t>
            </a:r>
            <a:r>
              <a:rPr lang="en-US" altLang="zh-CN" sz="2800" kern="100" dirty="0">
                <a:solidFill>
                  <a:srgbClr val="FF0000"/>
                </a:solidFill>
                <a:latin typeface="微软雅黑" panose="020B0503020204020204" pitchFamily="34" charset="-122"/>
                <a:ea typeface="微软雅黑" panose="020B0503020204020204" pitchFamily="34" charset="-122"/>
              </a:rPr>
              <a:t> </a:t>
            </a:r>
            <a:r>
              <a:rPr lang="zh-CN" altLang="zh-CN" sz="2800" kern="100" dirty="0">
                <a:solidFill>
                  <a:srgbClr val="FF0000"/>
                </a:solidFill>
                <a:latin typeface="微软雅黑" panose="020B0503020204020204" pitchFamily="34" charset="-122"/>
                <a:ea typeface="微软雅黑" panose="020B0503020204020204" pitchFamily="34" charset="-122"/>
              </a:rPr>
              <a:t>。</a:t>
            </a:r>
            <a:r>
              <a:rPr lang="zh-CN" altLang="zh-CN" sz="2800" kern="100" dirty="0">
                <a:effectLst/>
                <a:latin typeface="微软雅黑" panose="020B0503020204020204" pitchFamily="34" charset="-122"/>
                <a:ea typeface="微软雅黑" panose="020B0503020204020204" pitchFamily="34" charset="-122"/>
              </a:rPr>
              <a:t>这种方法常用于焊接性较差的材料及中、高碳钢制成的承载较大的零件的焊修。</a:t>
            </a:r>
          </a:p>
          <a:p>
            <a:pPr indent="266700" algn="l"/>
            <a:r>
              <a:rPr lang="en-US" altLang="zh-CN" sz="2800" kern="100" dirty="0">
                <a:effectLst/>
                <a:latin typeface="微软雅黑" panose="020B0503020204020204" pitchFamily="34" charset="-122"/>
                <a:ea typeface="微软雅黑" panose="020B0503020204020204" pitchFamily="34" charset="-122"/>
              </a:rPr>
              <a:t>    </a:t>
            </a:r>
            <a:r>
              <a:rPr lang="en-US" altLang="zh-CN" sz="2800" kern="100" dirty="0">
                <a:solidFill>
                  <a:srgbClr val="FF0000"/>
                </a:solidFill>
                <a:latin typeface="微软雅黑" panose="020B0503020204020204" pitchFamily="34" charset="-122"/>
                <a:ea typeface="微软雅黑" panose="020B0503020204020204" pitchFamily="34" charset="-122"/>
              </a:rPr>
              <a:t>2)</a:t>
            </a:r>
            <a:r>
              <a:rPr lang="zh-CN" altLang="zh-CN" sz="2800" kern="100" dirty="0">
                <a:solidFill>
                  <a:srgbClr val="FF0000"/>
                </a:solidFill>
                <a:latin typeface="微软雅黑" panose="020B0503020204020204" pitchFamily="34" charset="-122"/>
                <a:ea typeface="微软雅黑" panose="020B0503020204020204" pitchFamily="34" charset="-122"/>
              </a:rPr>
              <a:t>采用合理的焊接顺序和方向</a:t>
            </a:r>
            <a:r>
              <a:rPr lang="zh-CN" altLang="en-US" sz="2800" kern="100" dirty="0">
                <a:solidFill>
                  <a:srgbClr val="FF0000"/>
                </a:solidFill>
                <a:latin typeface="微软雅黑" panose="020B0503020204020204" pitchFamily="34" charset="-122"/>
                <a:ea typeface="微软雅黑" panose="020B0503020204020204" pitchFamily="34" charset="-122"/>
              </a:rPr>
              <a:t>。</a:t>
            </a:r>
            <a:r>
              <a:rPr lang="en-US" altLang="zh-CN" sz="2800" kern="100" dirty="0">
                <a:solidFill>
                  <a:srgbClr val="FF0000"/>
                </a:solidFill>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焊接时，应先焊收缩量较大的焊缝，后焊收缩量较小的焊缝；先焊错开的短焊缝，后焊长焊缝。</a:t>
            </a:r>
          </a:p>
          <a:p>
            <a:pPr indent="266700" algn="l"/>
            <a:r>
              <a:rPr lang="en-US" altLang="zh-CN" sz="2800" kern="100" dirty="0">
                <a:effectLst/>
                <a:latin typeface="微软雅黑" panose="020B0503020204020204" pitchFamily="34" charset="-122"/>
                <a:ea typeface="微软雅黑" panose="020B0503020204020204" pitchFamily="34" charset="-122"/>
              </a:rPr>
              <a:t>    </a:t>
            </a:r>
            <a:r>
              <a:rPr lang="en-US" altLang="zh-CN" sz="2800" kern="100" dirty="0">
                <a:solidFill>
                  <a:srgbClr val="FF0000"/>
                </a:solidFill>
                <a:latin typeface="微软雅黑" panose="020B0503020204020204" pitchFamily="34" charset="-122"/>
                <a:ea typeface="微软雅黑" panose="020B0503020204020204" pitchFamily="34" charset="-122"/>
              </a:rPr>
              <a:t>3)</a:t>
            </a:r>
            <a:r>
              <a:rPr lang="zh-CN" altLang="zh-CN" sz="2800" kern="100" dirty="0">
                <a:solidFill>
                  <a:srgbClr val="FF0000"/>
                </a:solidFill>
                <a:latin typeface="微软雅黑" panose="020B0503020204020204" pitchFamily="34" charset="-122"/>
                <a:ea typeface="微软雅黑" panose="020B0503020204020204" pitchFamily="34" charset="-122"/>
              </a:rPr>
              <a:t>反变形法</a:t>
            </a:r>
            <a:r>
              <a:rPr lang="zh-CN" altLang="en-US" sz="2800" kern="100" dirty="0">
                <a:solidFill>
                  <a:srgbClr val="FF0000"/>
                </a:solidFill>
                <a:latin typeface="微软雅黑" panose="020B0503020204020204" pitchFamily="34" charset="-122"/>
                <a:ea typeface="微软雅黑" panose="020B0503020204020204" pitchFamily="34" charset="-122"/>
              </a:rPr>
              <a:t>。</a:t>
            </a:r>
            <a:r>
              <a:rPr lang="zh-CN" altLang="zh-CN" sz="2800" kern="100" dirty="0">
                <a:effectLst/>
                <a:latin typeface="微软雅黑" panose="020B0503020204020204" pitchFamily="34" charset="-122"/>
                <a:ea typeface="微软雅黑" panose="020B0503020204020204" pitchFamily="34" charset="-122"/>
              </a:rPr>
              <a:t>焊前先将焊件向焊接变形相反的方向进行变形，待焊接变形产生时，焊件各部分又恢复到了正常的位置，从而达到了消除变形的目的。</a:t>
            </a:r>
          </a:p>
          <a:p>
            <a:pPr indent="266700" algn="l"/>
            <a:r>
              <a:rPr lang="en-US" altLang="zh-CN" sz="2800" kern="100" dirty="0">
                <a:effectLst/>
                <a:latin typeface="微软雅黑" panose="020B0503020204020204" pitchFamily="34" charset="-122"/>
                <a:ea typeface="微软雅黑" panose="020B0503020204020204" pitchFamily="34" charset="-122"/>
              </a:rPr>
              <a:t>    </a:t>
            </a:r>
            <a:r>
              <a:rPr lang="en-US" altLang="zh-CN" sz="2800" kern="100" dirty="0">
                <a:solidFill>
                  <a:srgbClr val="FF0000"/>
                </a:solidFill>
                <a:effectLst/>
                <a:latin typeface="微软雅黑" panose="020B0503020204020204" pitchFamily="34" charset="-122"/>
                <a:ea typeface="微软雅黑" panose="020B0503020204020204" pitchFamily="34" charset="-122"/>
              </a:rPr>
              <a:t>4)</a:t>
            </a:r>
            <a:r>
              <a:rPr lang="zh-CN" altLang="zh-CN" sz="2800" kern="100" dirty="0">
                <a:solidFill>
                  <a:srgbClr val="FF0000"/>
                </a:solidFill>
                <a:effectLst/>
                <a:latin typeface="微软雅黑" panose="020B0503020204020204" pitchFamily="34" charset="-122"/>
                <a:ea typeface="微软雅黑" panose="020B0503020204020204" pitchFamily="34" charset="-122"/>
              </a:rPr>
              <a:t>夹具固定法</a:t>
            </a:r>
            <a:r>
              <a:rPr lang="zh-CN" altLang="en-US" sz="2800" kern="100" dirty="0">
                <a:solidFill>
                  <a:srgbClr val="FF0000"/>
                </a:solidFill>
                <a:effectLst/>
                <a:latin typeface="微软雅黑" panose="020B0503020204020204" pitchFamily="34" charset="-122"/>
                <a:ea typeface="微软雅黑" panose="020B0503020204020204" pitchFamily="34" charset="-122"/>
              </a:rPr>
              <a:t>。</a:t>
            </a:r>
            <a:r>
              <a:rPr lang="en-US" altLang="zh-CN" sz="2800" kern="100" dirty="0">
                <a:solidFill>
                  <a:srgbClr val="FF0000"/>
                </a:solidFill>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这种方法会增加焊接内应力，对防止弯曲变形其效果不如反变形法，但对角变形和波浪变形有较好的效果。夹具固定法主要用于塑性较好材料的焊接。</a:t>
            </a:r>
          </a:p>
        </p:txBody>
      </p:sp>
    </p:spTree>
    <p:extLst>
      <p:ext uri="{BB962C8B-B14F-4D97-AF65-F5344CB8AC3E}">
        <p14:creationId xmlns:p14="http://schemas.microsoft.com/office/powerpoint/2010/main" val="25160221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4B73C884-160F-F9C5-1355-D65C33929089}"/>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A989423B-AD37-2284-C6F5-D7EAAC8C68D2}"/>
              </a:ext>
            </a:extLst>
          </p:cNvPr>
          <p:cNvSpPr>
            <a:spLocks noGrp="1"/>
          </p:cNvSpPr>
          <p:nvPr>
            <p:ph type="sldNum" sz="quarter" idx="12"/>
          </p:nvPr>
        </p:nvSpPr>
        <p:spPr/>
        <p:txBody>
          <a:bodyPr/>
          <a:lstStyle/>
          <a:p>
            <a:fld id="{49AE70B2-8BF9-45C0-BB95-33D1B9D3A854}" type="slidenum">
              <a:rPr lang="zh-CN" altLang="en-US" smtClean="0"/>
              <a:t>44</a:t>
            </a:fld>
            <a:endParaRPr lang="zh-CN" altLang="en-US"/>
          </a:p>
        </p:txBody>
      </p:sp>
      <p:sp>
        <p:nvSpPr>
          <p:cNvPr id="4" name="矩形 3">
            <a:extLst>
              <a:ext uri="{FF2B5EF4-FFF2-40B4-BE49-F238E27FC236}">
                <a16:creationId xmlns:a16="http://schemas.microsoft.com/office/drawing/2014/main" id="{46D7240C-FD4F-D30C-1296-C61043DCFD49}"/>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DB63806E-058D-BAAE-2ADD-3D2C4D647A7F}"/>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F279BEB0-00C2-E175-B9F1-A1BC58D95BCC}"/>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B20B6C76-141F-0367-7F07-9A9596C36669}"/>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ADD21E52-5535-54D3-F7F1-4C4F3346D6F6}"/>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E8E4F537-3A82-A08A-7717-D05E0CC6AB6F}"/>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85D5F21A-854A-B698-02A8-0C3C80A7E34C}"/>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4051B100-6ABA-2D5B-B1F1-71FDAB727985}"/>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E8191701-B034-FB46-0647-169A8E45B1D9}"/>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B24C2589-D84B-3BB9-7925-1D86B2B80ABD}"/>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B127A96B-A300-B1A8-9CEB-8B590337831D}"/>
              </a:ext>
            </a:extLst>
          </p:cNvPr>
          <p:cNvSpPr txBox="1"/>
          <p:nvPr>
            <p:custDataLst>
              <p:tags r:id="rId3"/>
            </p:custDataLst>
          </p:nvPr>
        </p:nvSpPr>
        <p:spPr>
          <a:xfrm>
            <a:off x="2351190" y="108606"/>
            <a:ext cx="5897378"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热加工工艺基础知识认知</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8B37F008-41EA-DDA1-1C03-B1591BA2B595}"/>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6B98A3F1-D153-F210-EC05-20D2F94E65C9}"/>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96993992-4F40-D12D-891A-29EAC4DFB385}"/>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9A5A920C-CC0A-A1FF-654A-41EEA2AD65DA}"/>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F10FB6BA-3B07-F8BA-61EE-F44B463967AC}"/>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B2577032-412C-137E-135E-A697DB401263}"/>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ABF70E5C-B6F1-6A8C-7FF3-A623ABF8340B}"/>
              </a:ext>
            </a:extLst>
          </p:cNvPr>
          <p:cNvSpPr txBox="1"/>
          <p:nvPr/>
        </p:nvSpPr>
        <p:spPr>
          <a:xfrm>
            <a:off x="770460" y="1485350"/>
            <a:ext cx="10777500" cy="3247877"/>
          </a:xfrm>
          <a:prstGeom prst="rect">
            <a:avLst/>
          </a:prstGeom>
          <a:noFill/>
        </p:spPr>
        <p:txBody>
          <a:bodyPr wrap="square">
            <a:spAutoFit/>
          </a:bodyPr>
          <a:lstStyle/>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5)</a:t>
            </a:r>
            <a:r>
              <a:rPr lang="zh-CN" altLang="zh-CN" sz="2800" kern="100" dirty="0">
                <a:effectLst/>
                <a:latin typeface="微软雅黑" panose="020B0503020204020204" pitchFamily="34" charset="-122"/>
                <a:ea typeface="微软雅黑" panose="020B0503020204020204" pitchFamily="34" charset="-122"/>
              </a:rPr>
              <a:t>分段焊</a:t>
            </a:r>
            <a:r>
              <a:rPr lang="zh-CN" altLang="en-US"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如果把它分成若干小段，一段一段地焊接，通常每段在</a:t>
            </a:r>
            <a:r>
              <a:rPr lang="en-US" altLang="zh-CN" sz="2800" kern="100" dirty="0">
                <a:effectLst/>
                <a:latin typeface="微软雅黑" panose="020B0503020204020204" pitchFamily="34" charset="-122"/>
                <a:ea typeface="微软雅黑" panose="020B0503020204020204" pitchFamily="34" charset="-122"/>
              </a:rPr>
              <a:t>100~200mm</a:t>
            </a:r>
            <a:r>
              <a:rPr lang="zh-CN" altLang="zh-CN" sz="2800" kern="100" dirty="0">
                <a:effectLst/>
                <a:latin typeface="微软雅黑" panose="020B0503020204020204" pitchFamily="34" charset="-122"/>
                <a:ea typeface="微软雅黑" panose="020B0503020204020204" pitchFamily="34" charset="-122"/>
              </a:rPr>
              <a:t>之间，叫分段焊，它又可分为逆向分段焊和跳。</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6)</a:t>
            </a:r>
            <a:r>
              <a:rPr lang="zh-CN" altLang="zh-CN" sz="2800" kern="100" dirty="0">
                <a:effectLst/>
                <a:latin typeface="微软雅黑" panose="020B0503020204020204" pitchFamily="34" charset="-122"/>
                <a:ea typeface="微软雅黑" panose="020B0503020204020204" pitchFamily="34" charset="-122"/>
              </a:rPr>
              <a:t>锤击焊缝法</a:t>
            </a:r>
            <a:r>
              <a:rPr lang="zh-CN" altLang="en-US" sz="2800" kern="100" dirty="0">
                <a:effectLst/>
                <a:latin typeface="微软雅黑" panose="020B0503020204020204" pitchFamily="34" charset="-122"/>
                <a:ea typeface="微软雅黑" panose="020B0503020204020204" pitchFamily="34" charset="-122"/>
              </a:rPr>
              <a:t>。</a:t>
            </a:r>
            <a:r>
              <a:rPr lang="zh-CN" altLang="zh-CN" sz="2800" kern="100" dirty="0">
                <a:effectLst/>
                <a:latin typeface="微软雅黑" panose="020B0503020204020204" pitchFamily="34" charset="-122"/>
                <a:ea typeface="微软雅黑" panose="020B0503020204020204" pitchFamily="34" charset="-122"/>
              </a:rPr>
              <a:t>锤击应保持均匀适度，避免锤击过分，以防产生裂缝，一般不锤击第一层和表层。</a:t>
            </a:r>
            <a:endParaRPr lang="en-US" altLang="zh-CN" sz="2800" kern="100" dirty="0">
              <a:effectLst/>
              <a:latin typeface="微软雅黑" panose="020B0503020204020204" pitchFamily="34" charset="-122"/>
              <a:ea typeface="微软雅黑" panose="020B0503020204020204" pitchFamily="34" charset="-122"/>
            </a:endParaRP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7)</a:t>
            </a:r>
            <a:r>
              <a:rPr lang="zh-CN" altLang="zh-CN" sz="2800" kern="100" dirty="0">
                <a:effectLst/>
                <a:latin typeface="微软雅黑" panose="020B0503020204020204" pitchFamily="34" charset="-122"/>
                <a:ea typeface="微软雅黑" panose="020B0503020204020204" pitchFamily="34" charset="-122"/>
                <a:cs typeface="Times New Roman" panose="02020603050405020304" pitchFamily="18" charset="0"/>
              </a:rPr>
              <a:t>焊后热处理法常用方法有整体或局部退火、正火和高温回火。</a:t>
            </a:r>
            <a:endParaRPr lang="zh-CN" altLang="zh-CN" sz="2800" kern="100" dirty="0">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307027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barn(inVertical)">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80E581D5-7FEE-C94A-5BF3-41EA3C73BC48}"/>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9CB8C386-71DF-8CCD-82AF-07462B6BBC20}"/>
              </a:ext>
            </a:extLst>
          </p:cNvPr>
          <p:cNvSpPr>
            <a:spLocks noGrp="1"/>
          </p:cNvSpPr>
          <p:nvPr>
            <p:ph type="sldNum" sz="quarter" idx="12"/>
          </p:nvPr>
        </p:nvSpPr>
        <p:spPr/>
        <p:txBody>
          <a:bodyPr/>
          <a:lstStyle/>
          <a:p>
            <a:fld id="{49AE70B2-8BF9-45C0-BB95-33D1B9D3A854}" type="slidenum">
              <a:rPr lang="zh-CN" altLang="en-US" smtClean="0"/>
              <a:t>45</a:t>
            </a:fld>
            <a:endParaRPr lang="zh-CN" altLang="en-US"/>
          </a:p>
        </p:txBody>
      </p:sp>
      <p:sp>
        <p:nvSpPr>
          <p:cNvPr id="4" name="矩形 3">
            <a:extLst>
              <a:ext uri="{FF2B5EF4-FFF2-40B4-BE49-F238E27FC236}">
                <a16:creationId xmlns:a16="http://schemas.microsoft.com/office/drawing/2014/main" id="{6F6D5E57-CA01-028C-5A7D-8B6F3D030951}"/>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58231218-7091-8FFE-0D95-C83F91FA77F1}"/>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0B0F7108-6310-7840-7E59-B631C6DE37FB}"/>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829D2A42-69FC-14BD-CF2A-E4D0CFCDD48C}"/>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949D87A7-A676-BAF2-54DC-B8AE8358951B}"/>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D4867AA4-3CE4-7E53-AEB7-C0A7ED409B80}"/>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FDAFCE6D-FDB9-5886-633F-0456C4987D8B}"/>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A721B0A7-3E59-0615-028C-C297E935E599}"/>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2AFBD18D-759C-4AE2-0069-93E52B39E323}"/>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4D79EB9A-08C7-A940-61A9-5C71605B1371}"/>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0A23EDD8-1D0D-9AB4-6080-6A4B4EA47C4D}"/>
              </a:ext>
            </a:extLst>
          </p:cNvPr>
          <p:cNvSpPr txBox="1"/>
          <p:nvPr>
            <p:custDataLst>
              <p:tags r:id="rId3"/>
            </p:custDataLst>
          </p:nvPr>
        </p:nvSpPr>
        <p:spPr>
          <a:xfrm>
            <a:off x="2351190" y="108606"/>
            <a:ext cx="5897378"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热加工工艺基础知识认知</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D38C1B73-7BF4-979A-12B9-E37F8CD6D636}"/>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0AC82B98-8ED5-6E71-2FA6-D1568AB9D5C4}"/>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07A94B6D-7236-AD61-FEF8-41EDA8C2933A}"/>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A9F13ACD-DD73-1777-1739-E6BC0DFAD8C3}"/>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A819DD8F-95AC-9D9E-E549-712AAC453AEA}"/>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BD2C0846-F595-A6E3-DFE8-4615E37391DB}"/>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C0137147-B551-1E70-1E4C-98F04E0A31F4}"/>
              </a:ext>
            </a:extLst>
          </p:cNvPr>
          <p:cNvSpPr txBox="1"/>
          <p:nvPr/>
        </p:nvSpPr>
        <p:spPr>
          <a:xfrm>
            <a:off x="825113" y="861922"/>
            <a:ext cx="11014462" cy="4832092"/>
          </a:xfrm>
          <a:prstGeom prst="rect">
            <a:avLst/>
          </a:prstGeom>
          <a:noFill/>
        </p:spPr>
        <p:txBody>
          <a:bodyPr wrap="square">
            <a:spAutoFit/>
          </a:bodyPr>
          <a:lstStyle/>
          <a:p>
            <a:pPr indent="266700" algn="l"/>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3</a:t>
            </a:r>
            <a:r>
              <a:rPr lang="zh-CN" altLang="zh-CN" sz="2800" kern="100" dirty="0">
                <a:effectLst/>
                <a:latin typeface="微软雅黑" panose="020B0503020204020204" pitchFamily="34" charset="-122"/>
                <a:ea typeface="微软雅黑" panose="020B0503020204020204" pitchFamily="34" charset="-122"/>
              </a:rPr>
              <a:t>）焊接缺陷的检验</a:t>
            </a: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a:t>
            </a:r>
            <a:endParaRPr lang="en-US" altLang="zh-CN" sz="2800" kern="100" dirty="0">
              <a:effectLst/>
              <a:latin typeface="微软雅黑" panose="020B0503020204020204" pitchFamily="34" charset="-122"/>
              <a:ea typeface="微软雅黑" panose="020B0503020204020204" pitchFamily="34" charset="-122"/>
            </a:endParaRPr>
          </a:p>
          <a:p>
            <a:pPr indent="266700" algn="l"/>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破坏性检验包括焊缝金属及焊接接头力学性能试验、金相检验、断口分析、化学分析与试验。</a:t>
            </a:r>
          </a:p>
          <a:p>
            <a:pPr indent="266700" algn="l"/>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非破坏性检验是指不破坏焊件或试件的检验方法，包括外观检验、水压试验、致密性试验、无损检验等。其中无损检验又分为渗透探伤、磁粉探伤、射线探伤和超声波探伤等。水压试验用来检查受压容器的强度和焊缝致密性，属于超载检查。试验要根据容器设计工作压力确定。</a:t>
            </a:r>
          </a:p>
          <a:p>
            <a:pPr indent="266700" algn="l"/>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当工作要求</a:t>
            </a:r>
            <a:r>
              <a:rPr lang="en-US" altLang="zh-CN" sz="2800" kern="100" dirty="0">
                <a:effectLst/>
                <a:latin typeface="微软雅黑" panose="020B0503020204020204" pitchFamily="34" charset="-122"/>
                <a:ea typeface="微软雅黑" panose="020B0503020204020204" pitchFamily="34" charset="-122"/>
              </a:rPr>
              <a:t>F=0.6</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l.2MPa</a:t>
            </a:r>
            <a:r>
              <a:rPr lang="zh-CN" altLang="zh-CN" sz="2800" kern="100" dirty="0">
                <a:effectLst/>
                <a:latin typeface="微软雅黑" panose="020B0503020204020204" pitchFamily="34" charset="-122"/>
                <a:ea typeface="微软雅黑" panose="020B0503020204020204" pitchFamily="34" charset="-122"/>
              </a:rPr>
              <a:t>时，试验压力</a:t>
            </a:r>
            <a:r>
              <a:rPr lang="en-US" altLang="zh-CN" sz="2800" kern="100" dirty="0">
                <a:effectLst/>
                <a:latin typeface="微软雅黑" panose="020B0503020204020204" pitchFamily="34" charset="-122"/>
                <a:ea typeface="微软雅黑" panose="020B0503020204020204" pitchFamily="34" charset="-122"/>
              </a:rPr>
              <a:t>F</a:t>
            </a:r>
            <a:r>
              <a:rPr lang="en-US" altLang="zh-CN" sz="2800" kern="100" baseline="-25000" dirty="0">
                <a:effectLst/>
                <a:latin typeface="微软雅黑" panose="020B0503020204020204" pitchFamily="34" charset="-122"/>
                <a:ea typeface="微软雅黑" panose="020B0503020204020204" pitchFamily="34" charset="-122"/>
              </a:rPr>
              <a:t>1</a:t>
            </a:r>
            <a:r>
              <a:rPr lang="en-US" altLang="zh-CN" sz="2800" kern="100" dirty="0">
                <a:effectLst/>
                <a:latin typeface="微软雅黑" panose="020B0503020204020204" pitchFamily="34" charset="-122"/>
                <a:ea typeface="微软雅黑" panose="020B0503020204020204" pitchFamily="34" charset="-122"/>
              </a:rPr>
              <a:t>=F+0.3MPa</a:t>
            </a:r>
            <a:r>
              <a:rPr lang="zh-CN" altLang="zh-CN" sz="2800" kern="100" dirty="0">
                <a:effectLst/>
                <a:latin typeface="微软雅黑" panose="020B0503020204020204" pitchFamily="34" charset="-122"/>
                <a:ea typeface="微软雅黑" panose="020B0503020204020204" pitchFamily="34" charset="-122"/>
              </a:rPr>
              <a:t>；当</a:t>
            </a:r>
            <a:r>
              <a:rPr lang="en-US" altLang="zh-CN" sz="2800" kern="100" dirty="0">
                <a:effectLst/>
                <a:latin typeface="微软雅黑" panose="020B0503020204020204" pitchFamily="34" charset="-122"/>
                <a:ea typeface="微软雅黑" panose="020B0503020204020204" pitchFamily="34" charset="-122"/>
              </a:rPr>
              <a:t>F&gt;1.2MPa</a:t>
            </a:r>
            <a:r>
              <a:rPr lang="zh-CN" altLang="zh-CN" sz="2800" kern="100" dirty="0">
                <a:effectLst/>
                <a:latin typeface="微软雅黑" panose="020B0503020204020204" pitchFamily="34" charset="-122"/>
                <a:ea typeface="微软雅黑" panose="020B0503020204020204" pitchFamily="34" charset="-122"/>
              </a:rPr>
              <a:t>时，</a:t>
            </a:r>
            <a:r>
              <a:rPr lang="en-US" altLang="zh-CN" sz="2800" kern="100" dirty="0">
                <a:effectLst/>
                <a:latin typeface="微软雅黑" panose="020B0503020204020204" pitchFamily="34" charset="-122"/>
                <a:ea typeface="微软雅黑" panose="020B0503020204020204" pitchFamily="34" charset="-122"/>
              </a:rPr>
              <a:t>F</a:t>
            </a:r>
            <a:r>
              <a:rPr lang="en-US" altLang="zh-CN" sz="2800" kern="100" baseline="-25000" dirty="0">
                <a:effectLst/>
                <a:latin typeface="微软雅黑" panose="020B0503020204020204" pitchFamily="34" charset="-122"/>
                <a:ea typeface="微软雅黑" panose="020B0503020204020204" pitchFamily="34" charset="-122"/>
              </a:rPr>
              <a:t>1</a:t>
            </a:r>
            <a:r>
              <a:rPr lang="en-US" altLang="zh-CN" sz="2800" kern="100" dirty="0">
                <a:effectLst/>
                <a:latin typeface="微软雅黑" panose="020B0503020204020204" pitchFamily="34" charset="-122"/>
                <a:ea typeface="微软雅黑" panose="020B0503020204020204" pitchFamily="34" charset="-122"/>
              </a:rPr>
              <a:t>=1.25F</a:t>
            </a:r>
            <a:r>
              <a:rPr lang="zh-CN" altLang="zh-CN" sz="2800" kern="100" dirty="0">
                <a:effectLst/>
                <a:latin typeface="微软雅黑" panose="020B0503020204020204" pitchFamily="34" charset="-122"/>
                <a:ea typeface="微软雅黑" panose="020B0503020204020204" pitchFamily="34" charset="-122"/>
              </a:rPr>
              <a:t>。致密性试验是指检查有无漏水、漏气、渗油、漏油等现象的试验。</a:t>
            </a:r>
          </a:p>
        </p:txBody>
      </p:sp>
    </p:spTree>
    <p:extLst>
      <p:ext uri="{BB962C8B-B14F-4D97-AF65-F5344CB8AC3E}">
        <p14:creationId xmlns:p14="http://schemas.microsoft.com/office/powerpoint/2010/main" val="23918823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90E37190-0D4B-399A-EA75-25AA5B5EA50D}"/>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91A75042-E8B7-F4C2-7270-07EA628E1452}"/>
              </a:ext>
            </a:extLst>
          </p:cNvPr>
          <p:cNvSpPr>
            <a:spLocks noGrp="1"/>
          </p:cNvSpPr>
          <p:nvPr>
            <p:ph type="sldNum" sz="quarter" idx="12"/>
          </p:nvPr>
        </p:nvSpPr>
        <p:spPr/>
        <p:txBody>
          <a:bodyPr/>
          <a:lstStyle/>
          <a:p>
            <a:fld id="{49AE70B2-8BF9-45C0-BB95-33D1B9D3A854}" type="slidenum">
              <a:rPr lang="zh-CN" altLang="en-US" smtClean="0"/>
              <a:t>46</a:t>
            </a:fld>
            <a:endParaRPr lang="zh-CN" altLang="en-US"/>
          </a:p>
        </p:txBody>
      </p:sp>
      <p:sp>
        <p:nvSpPr>
          <p:cNvPr id="4" name="矩形 3">
            <a:extLst>
              <a:ext uri="{FF2B5EF4-FFF2-40B4-BE49-F238E27FC236}">
                <a16:creationId xmlns:a16="http://schemas.microsoft.com/office/drawing/2014/main" id="{BF49694C-5C68-60CC-A78B-4E0FEA255FA5}"/>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B8BD3DC7-0255-AAE1-4BD6-079A55F72CCF}"/>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8DAA9426-AB1C-2663-F56D-F50AFCC2C869}"/>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1AB234D2-7C99-000F-C167-65AD99C86D64}"/>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0F2035B2-C75F-48A9-AA9B-63D40EBE6AF0}"/>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944B7E0D-236D-4D95-1AD0-42BDF827FD2B}"/>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308AAF1A-5AAB-DA42-D4B1-42B7D7B8D40D}"/>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070F575E-97DE-DC54-7401-6A71DEA8C1E9}"/>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20070CAA-AAB7-8A89-EBA5-D5157F255422}"/>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A30C0B60-5D7D-2634-044A-9F75FF1FBFC8}"/>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DE1BECE9-0F88-96F9-55E5-76BD938BAF8E}"/>
              </a:ext>
            </a:extLst>
          </p:cNvPr>
          <p:cNvSpPr txBox="1"/>
          <p:nvPr>
            <p:custDataLst>
              <p:tags r:id="rId3"/>
            </p:custDataLst>
          </p:nvPr>
        </p:nvSpPr>
        <p:spPr>
          <a:xfrm>
            <a:off x="2351190" y="108606"/>
            <a:ext cx="5897378"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热加工工艺基础知识认知</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3A81BA7F-3EC7-E0EE-F61B-F553FA2D94D7}"/>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C69818CF-538B-C9C9-D0C6-140B6462E167}"/>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724C3FC4-646A-82ED-87E2-F959361C258B}"/>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D453DE25-F555-DF16-A0E0-C799370276AC}"/>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1B293362-E030-AB1E-BD9B-B327987F434F}"/>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2BBCF2F6-BE9A-9B1F-16BE-B12423151F87}"/>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1E4C7697-44F5-2B2E-AE8C-1CC6AA8C72AA}"/>
              </a:ext>
            </a:extLst>
          </p:cNvPr>
          <p:cNvSpPr txBox="1"/>
          <p:nvPr/>
        </p:nvSpPr>
        <p:spPr>
          <a:xfrm>
            <a:off x="770460" y="749472"/>
            <a:ext cx="10947976" cy="5693866"/>
          </a:xfrm>
          <a:prstGeom prst="rect">
            <a:avLst/>
          </a:prstGeom>
          <a:noFill/>
        </p:spPr>
        <p:txBody>
          <a:bodyPr wrap="square">
            <a:spAutoFit/>
          </a:bodyPr>
          <a:lstStyle/>
          <a:p>
            <a:pPr indent="266700" algn="l"/>
            <a:r>
              <a:rPr lang="en-US" altLang="zh-CN" sz="2800" kern="100" dirty="0">
                <a:effectLst/>
                <a:latin typeface="微软雅黑" panose="020B0503020204020204" pitchFamily="34" charset="-122"/>
                <a:ea typeface="微软雅黑" panose="020B0503020204020204" pitchFamily="34" charset="-122"/>
              </a:rPr>
              <a:t>5.</a:t>
            </a:r>
            <a:r>
              <a:rPr lang="zh-CN" altLang="zh-CN" sz="2800" kern="100" dirty="0">
                <a:effectLst/>
                <a:latin typeface="微软雅黑" panose="020B0503020204020204" pitchFamily="34" charset="-122"/>
                <a:ea typeface="微软雅黑" panose="020B0503020204020204" pitchFamily="34" charset="-122"/>
              </a:rPr>
              <a:t>焊条电弧焊在零件修理中的应用</a:t>
            </a:r>
          </a:p>
          <a:p>
            <a:pPr indent="266700" algn="l"/>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1</a:t>
            </a:r>
            <a:r>
              <a:rPr lang="zh-CN" altLang="zh-CN" sz="2800" kern="100" dirty="0">
                <a:effectLst/>
                <a:latin typeface="微软雅黑" panose="020B0503020204020204" pitchFamily="34" charset="-122"/>
                <a:ea typeface="微软雅黑" panose="020B0503020204020204" pitchFamily="34" charset="-122"/>
              </a:rPr>
              <a:t>）焊前准备工作在对零件焊修时，为了保证焊修质量，焊前应做好充分的准备工作。</a:t>
            </a:r>
          </a:p>
          <a:p>
            <a:pPr indent="266700" algn="l"/>
            <a:r>
              <a:rPr lang="en-US" altLang="zh-CN" sz="2800" kern="100" dirty="0">
                <a:effectLst/>
                <a:latin typeface="微软雅黑" panose="020B0503020204020204" pitchFamily="34" charset="-122"/>
                <a:ea typeface="微软雅黑" panose="020B0503020204020204" pitchFamily="34" charset="-122"/>
              </a:rPr>
              <a:t>1)</a:t>
            </a:r>
            <a:r>
              <a:rPr lang="zh-CN" altLang="zh-CN" sz="2800" kern="100" dirty="0">
                <a:effectLst/>
                <a:latin typeface="微软雅黑" panose="020B0503020204020204" pitchFamily="34" charset="-122"/>
                <a:ea typeface="微软雅黑" panose="020B0503020204020204" pitchFamily="34" charset="-122"/>
              </a:rPr>
              <a:t>工件处理</a:t>
            </a:r>
          </a:p>
          <a:p>
            <a:pPr indent="266700" algn="l"/>
            <a:r>
              <a:rPr lang="en-US" altLang="zh-CN" sz="2800" kern="100" dirty="0">
                <a:effectLst/>
                <a:latin typeface="微软雅黑" panose="020B0503020204020204" pitchFamily="34" charset="-122"/>
                <a:ea typeface="微软雅黑" panose="020B0503020204020204" pitchFamily="34" charset="-122"/>
              </a:rPr>
              <a:t>①</a:t>
            </a:r>
            <a:r>
              <a:rPr lang="zh-CN" altLang="zh-CN" sz="2800" kern="100" dirty="0">
                <a:effectLst/>
                <a:latin typeface="微软雅黑" panose="020B0503020204020204" pitchFamily="34" charset="-122"/>
                <a:ea typeface="微软雅黑" panose="020B0503020204020204" pitchFamily="34" charset="-122"/>
              </a:rPr>
              <a:t>彻底清除焊缝附近的铁锈、水分、油漆、污垢等，防止焊接过程中有害物质侵入焊缝，引起焊接缺陷。</a:t>
            </a:r>
          </a:p>
          <a:p>
            <a:pPr indent="266700" algn="l"/>
            <a:r>
              <a:rPr lang="en-US" altLang="zh-CN" sz="2800" kern="100" dirty="0">
                <a:effectLst/>
                <a:latin typeface="微软雅黑" panose="020B0503020204020204" pitchFamily="34" charset="-122"/>
                <a:ea typeface="微软雅黑" panose="020B0503020204020204" pitchFamily="34" charset="-122"/>
              </a:rPr>
              <a:t>②</a:t>
            </a:r>
            <a:r>
              <a:rPr lang="zh-CN" altLang="zh-CN" sz="2800" kern="100" dirty="0">
                <a:effectLst/>
                <a:latin typeface="微软雅黑" panose="020B0503020204020204" pitchFamily="34" charset="-122"/>
                <a:ea typeface="微软雅黑" panose="020B0503020204020204" pitchFamily="34" charset="-122"/>
              </a:rPr>
              <a:t>需开坡口时，应按焊接参数规定铲坡口。</a:t>
            </a:r>
            <a:r>
              <a:rPr lang="en-US" altLang="zh-CN" sz="2800" kern="100" dirty="0">
                <a:effectLst/>
                <a:latin typeface="微软雅黑" panose="020B0503020204020204" pitchFamily="34" charset="-122"/>
                <a:ea typeface="微软雅黑" panose="020B0503020204020204" pitchFamily="34" charset="-122"/>
              </a:rPr>
              <a:t> </a:t>
            </a:r>
            <a:endParaRPr lang="zh-CN" altLang="zh-CN" sz="2800" kern="100" dirty="0">
              <a:effectLst/>
              <a:latin typeface="微软雅黑" panose="020B0503020204020204" pitchFamily="34" charset="-122"/>
              <a:ea typeface="微软雅黑" panose="020B0503020204020204" pitchFamily="34" charset="-122"/>
            </a:endParaRPr>
          </a:p>
          <a:p>
            <a:pPr indent="266700" algn="l"/>
            <a:r>
              <a:rPr lang="en-US" altLang="zh-CN" sz="2800" kern="100" dirty="0">
                <a:effectLst/>
                <a:latin typeface="微软雅黑" panose="020B0503020204020204" pitchFamily="34" charset="-122"/>
                <a:ea typeface="微软雅黑" panose="020B0503020204020204" pitchFamily="34" charset="-122"/>
              </a:rPr>
              <a:t>③</a:t>
            </a:r>
            <a:r>
              <a:rPr lang="zh-CN" altLang="zh-CN" sz="2800" kern="100" dirty="0">
                <a:effectLst/>
                <a:latin typeface="微软雅黑" panose="020B0503020204020204" pitchFamily="34" charset="-122"/>
                <a:ea typeface="微软雅黑" panose="020B0503020204020204" pitchFamily="34" charset="-122"/>
              </a:rPr>
              <a:t>焊修裂纹时，应在裂纹末端钻直径</a:t>
            </a:r>
            <a:r>
              <a:rPr lang="en-US" altLang="zh-CN" sz="2800" kern="100" dirty="0">
                <a:effectLst/>
                <a:latin typeface="微软雅黑" panose="020B0503020204020204" pitchFamily="34" charset="-122"/>
                <a:ea typeface="微软雅黑" panose="020B0503020204020204" pitchFamily="34" charset="-122"/>
              </a:rPr>
              <a:t>8</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12mm</a:t>
            </a:r>
            <a:r>
              <a:rPr lang="zh-CN" altLang="zh-CN" sz="2800" kern="100" dirty="0">
                <a:effectLst/>
                <a:latin typeface="微软雅黑" panose="020B0503020204020204" pitchFamily="34" charset="-122"/>
                <a:ea typeface="微软雅黑" panose="020B0503020204020204" pitchFamily="34" charset="-122"/>
              </a:rPr>
              <a:t>的截止孔</a:t>
            </a:r>
            <a:r>
              <a:rPr lang="zh-CN" altLang="en-US" sz="2800" kern="100" dirty="0">
                <a:effectLst/>
                <a:latin typeface="微软雅黑" panose="020B0503020204020204" pitchFamily="34" charset="-122"/>
                <a:ea typeface="微软雅黑" panose="020B0503020204020204" pitchFamily="34" charset="-122"/>
              </a:rPr>
              <a:t>。</a:t>
            </a:r>
            <a:endParaRPr lang="en-US" altLang="zh-CN" sz="2800" kern="100" dirty="0">
              <a:effectLst/>
              <a:latin typeface="微软雅黑" panose="020B0503020204020204" pitchFamily="34" charset="-122"/>
              <a:ea typeface="微软雅黑" panose="020B0503020204020204" pitchFamily="34" charset="-122"/>
            </a:endParaRPr>
          </a:p>
          <a:p>
            <a:pPr indent="266700" algn="l"/>
            <a:r>
              <a:rPr lang="en-US" altLang="zh-CN" sz="2800" kern="100" dirty="0">
                <a:effectLst/>
                <a:latin typeface="微软雅黑" panose="020B0503020204020204" pitchFamily="34" charset="-122"/>
                <a:ea typeface="微软雅黑" panose="020B0503020204020204" pitchFamily="34" charset="-122"/>
              </a:rPr>
              <a:t>④</a:t>
            </a:r>
            <a:r>
              <a:rPr lang="zh-CN" altLang="zh-CN" sz="2800" kern="100" dirty="0">
                <a:effectLst/>
                <a:latin typeface="微软雅黑" panose="020B0503020204020204" pitchFamily="34" charset="-122"/>
                <a:ea typeface="微软雅黑" panose="020B0503020204020204" pitchFamily="34" charset="-122"/>
              </a:rPr>
              <a:t>焊修一般应在</a:t>
            </a:r>
            <a:r>
              <a:rPr lang="en-US" altLang="zh-CN" sz="2800" kern="100" dirty="0">
                <a:effectLst/>
                <a:latin typeface="微软雅黑" panose="020B0503020204020204" pitchFamily="34" charset="-122"/>
                <a:ea typeface="微软雅黑" panose="020B0503020204020204" pitchFamily="34" charset="-122"/>
              </a:rPr>
              <a:t>5</a:t>
            </a:r>
            <a:r>
              <a:rPr lang="zh-CN" altLang="zh-CN" sz="2800" kern="100" dirty="0">
                <a:effectLst/>
                <a:latin typeface="微软雅黑" panose="020B0503020204020204" pitchFamily="34" charset="-122"/>
                <a:ea typeface="微软雅黑" panose="020B0503020204020204" pitchFamily="34" charset="-122"/>
              </a:rPr>
              <a:t>℃以上、无穿堂风的室内进行。</a:t>
            </a:r>
          </a:p>
          <a:p>
            <a:pPr indent="266700" algn="l"/>
            <a:r>
              <a:rPr lang="en-US" altLang="zh-CN" sz="2800" kern="100" dirty="0">
                <a:effectLst/>
                <a:latin typeface="微软雅黑" panose="020B0503020204020204" pitchFamily="34" charset="-122"/>
                <a:ea typeface="微软雅黑" panose="020B0503020204020204" pitchFamily="34" charset="-122"/>
              </a:rPr>
              <a:t>⑤</a:t>
            </a:r>
            <a:r>
              <a:rPr lang="zh-CN" altLang="zh-CN" sz="2800" kern="100" dirty="0">
                <a:effectLst/>
                <a:latin typeface="微软雅黑" panose="020B0503020204020204" pitchFamily="34" charset="-122"/>
                <a:ea typeface="微软雅黑" panose="020B0503020204020204" pitchFamily="34" charset="-122"/>
              </a:rPr>
              <a:t>对于形状复杂、刚度大的零件，焊前应预热。</a:t>
            </a:r>
          </a:p>
          <a:p>
            <a:pPr indent="266700" algn="l"/>
            <a:r>
              <a:rPr lang="en-US" altLang="zh-CN" sz="2800" kern="100" dirty="0">
                <a:effectLst/>
                <a:latin typeface="微软雅黑" panose="020B0503020204020204" pitchFamily="34" charset="-122"/>
                <a:ea typeface="微软雅黑" panose="020B0503020204020204" pitchFamily="34" charset="-122"/>
              </a:rPr>
              <a:t>2)</a:t>
            </a:r>
            <a:r>
              <a:rPr lang="zh-CN" altLang="zh-CN" sz="2800" kern="100" dirty="0">
                <a:effectLst/>
                <a:latin typeface="微软雅黑" panose="020B0503020204020204" pitchFamily="34" charset="-122"/>
                <a:ea typeface="微软雅黑" panose="020B0503020204020204" pitchFamily="34" charset="-122"/>
              </a:rPr>
              <a:t>按照焊接参数选择焊条</a:t>
            </a:r>
            <a:r>
              <a:rPr lang="zh-CN" altLang="en-US" sz="2800" kern="100" dirty="0">
                <a:effectLst/>
                <a:latin typeface="微软雅黑" panose="020B0503020204020204" pitchFamily="34" charset="-122"/>
                <a:ea typeface="微软雅黑" panose="020B0503020204020204" pitchFamily="34" charset="-122"/>
              </a:rPr>
              <a:t>。</a:t>
            </a:r>
            <a:endParaRPr lang="zh-CN" altLang="zh-CN" sz="2800" kern="100" dirty="0">
              <a:effectLst/>
              <a:latin typeface="微软雅黑" panose="020B0503020204020204" pitchFamily="34" charset="-122"/>
              <a:ea typeface="微软雅黑" panose="020B0503020204020204" pitchFamily="34" charset="-122"/>
            </a:endParaRPr>
          </a:p>
          <a:p>
            <a:pPr indent="266700" algn="l"/>
            <a:r>
              <a:rPr lang="en-US" altLang="zh-CN" sz="2800" kern="100" dirty="0">
                <a:effectLst/>
                <a:latin typeface="微软雅黑" panose="020B0503020204020204" pitchFamily="34" charset="-122"/>
                <a:ea typeface="微软雅黑" panose="020B0503020204020204" pitchFamily="34" charset="-122"/>
              </a:rPr>
              <a:t>3)</a:t>
            </a:r>
            <a:r>
              <a:rPr lang="zh-CN" altLang="zh-CN" sz="2800" kern="100" dirty="0">
                <a:effectLst/>
                <a:latin typeface="微软雅黑" panose="020B0503020204020204" pitchFamily="34" charset="-122"/>
                <a:ea typeface="微软雅黑" panose="020B0503020204020204" pitchFamily="34" charset="-122"/>
              </a:rPr>
              <a:t>按照焊接参数选择焊接电流堆焊时一般应采用小电流、低电压、慢焊速。</a:t>
            </a:r>
          </a:p>
        </p:txBody>
      </p:sp>
    </p:spTree>
    <p:extLst>
      <p:ext uri="{BB962C8B-B14F-4D97-AF65-F5344CB8AC3E}">
        <p14:creationId xmlns:p14="http://schemas.microsoft.com/office/powerpoint/2010/main" val="19289828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04E5A28E-56A9-0289-8E62-F0C7ADFE68AD}"/>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FD8146F2-0983-9178-2675-BD854E7FC130}"/>
              </a:ext>
            </a:extLst>
          </p:cNvPr>
          <p:cNvSpPr>
            <a:spLocks noGrp="1"/>
          </p:cNvSpPr>
          <p:nvPr>
            <p:ph type="sldNum" sz="quarter" idx="12"/>
          </p:nvPr>
        </p:nvSpPr>
        <p:spPr/>
        <p:txBody>
          <a:bodyPr/>
          <a:lstStyle/>
          <a:p>
            <a:fld id="{49AE70B2-8BF9-45C0-BB95-33D1B9D3A854}" type="slidenum">
              <a:rPr lang="zh-CN" altLang="en-US" smtClean="0"/>
              <a:t>47</a:t>
            </a:fld>
            <a:endParaRPr lang="zh-CN" altLang="en-US"/>
          </a:p>
        </p:txBody>
      </p:sp>
      <p:sp>
        <p:nvSpPr>
          <p:cNvPr id="5" name="文本框 4">
            <a:extLst>
              <a:ext uri="{FF2B5EF4-FFF2-40B4-BE49-F238E27FC236}">
                <a16:creationId xmlns:a16="http://schemas.microsoft.com/office/drawing/2014/main" id="{A37447D8-93EC-2243-75E3-E596EC99A76D}"/>
              </a:ext>
            </a:extLst>
          </p:cNvPr>
          <p:cNvSpPr txBox="1"/>
          <p:nvPr/>
        </p:nvSpPr>
        <p:spPr>
          <a:xfrm>
            <a:off x="1037012" y="774830"/>
            <a:ext cx="10875988" cy="5288756"/>
          </a:xfrm>
          <a:prstGeom prst="rect">
            <a:avLst/>
          </a:prstGeom>
          <a:noFill/>
        </p:spPr>
        <p:txBody>
          <a:bodyPr wrap="square">
            <a:spAutoFit/>
          </a:bodyPr>
          <a:lstStyle/>
          <a:p>
            <a:pPr indent="266700" algn="l">
              <a:lnSpc>
                <a:spcPts val="3400"/>
              </a:lnSpc>
            </a:pPr>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2</a:t>
            </a:r>
            <a:r>
              <a:rPr lang="zh-CN" altLang="zh-CN" sz="2400" kern="100" dirty="0">
                <a:effectLst/>
                <a:latin typeface="微软雅黑" panose="020B0503020204020204" pitchFamily="34" charset="-122"/>
                <a:ea typeface="微软雅黑" panose="020B0503020204020204" pitchFamily="34" charset="-122"/>
              </a:rPr>
              <a:t>）焊修过程注意事项</a:t>
            </a:r>
          </a:p>
          <a:p>
            <a:pPr indent="266700" algn="l">
              <a:lnSpc>
                <a:spcPts val="3400"/>
              </a:lnSpc>
            </a:pPr>
            <a:r>
              <a:rPr lang="en-US" altLang="zh-CN" sz="2400" kern="100" dirty="0">
                <a:effectLst/>
                <a:latin typeface="微软雅黑" panose="020B0503020204020204" pitchFamily="34" charset="-122"/>
                <a:ea typeface="微软雅黑" panose="020B0503020204020204" pitchFamily="34" charset="-122"/>
              </a:rPr>
              <a:t>1)</a:t>
            </a:r>
            <a:r>
              <a:rPr lang="zh-CN" altLang="zh-CN" sz="2400" kern="100" dirty="0">
                <a:effectLst/>
                <a:latin typeface="微软雅黑" panose="020B0503020204020204" pitchFamily="34" charset="-122"/>
                <a:ea typeface="微软雅黑" panose="020B0503020204020204" pitchFamily="34" charset="-122"/>
              </a:rPr>
              <a:t>焊接过程中，应避免或减少电弧中断，再次引弧时，必须在灭弧前方</a:t>
            </a:r>
            <a:r>
              <a:rPr lang="en-US" altLang="zh-CN" sz="2400" kern="100" dirty="0">
                <a:effectLst/>
                <a:latin typeface="微软雅黑" panose="020B0503020204020204" pitchFamily="34" charset="-122"/>
                <a:ea typeface="微软雅黑" panose="020B0503020204020204" pitchFamily="34" charset="-122"/>
              </a:rPr>
              <a:t>20</a:t>
            </a:r>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25mm</a:t>
            </a:r>
            <a:r>
              <a:rPr lang="zh-CN" altLang="zh-CN" sz="2400" kern="100" dirty="0">
                <a:effectLst/>
                <a:latin typeface="微软雅黑" panose="020B0503020204020204" pitchFamily="34" charset="-122"/>
                <a:ea typeface="微软雅黑" panose="020B0503020204020204" pitchFamily="34" charset="-122"/>
              </a:rPr>
              <a:t>处引弧，并且不得在零件弯角处引弧，最后必须填满弧坑。</a:t>
            </a:r>
          </a:p>
          <a:p>
            <a:pPr indent="266700" algn="l">
              <a:lnSpc>
                <a:spcPts val="3400"/>
              </a:lnSpc>
            </a:pPr>
            <a:r>
              <a:rPr lang="en-US" altLang="zh-CN" sz="2400" kern="100" dirty="0">
                <a:effectLst/>
                <a:latin typeface="微软雅黑" panose="020B0503020204020204" pitchFamily="34" charset="-122"/>
                <a:ea typeface="微软雅黑" panose="020B0503020204020204" pitchFamily="34" charset="-122"/>
              </a:rPr>
              <a:t>2)</a:t>
            </a:r>
            <a:r>
              <a:rPr lang="zh-CN" altLang="zh-CN" sz="2400" kern="100" dirty="0">
                <a:effectLst/>
                <a:latin typeface="微软雅黑" panose="020B0503020204020204" pitchFamily="34" charset="-122"/>
                <a:ea typeface="微软雅黑" panose="020B0503020204020204" pitchFamily="34" charset="-122"/>
              </a:rPr>
              <a:t>焊修裂纹时，要从裂纹末端向外施焊，避免裂纹扩展。</a:t>
            </a:r>
          </a:p>
          <a:p>
            <a:pPr indent="266700" algn="l">
              <a:lnSpc>
                <a:spcPts val="3400"/>
              </a:lnSpc>
            </a:pPr>
            <a:r>
              <a:rPr lang="en-US" altLang="zh-CN" sz="2400" kern="100" dirty="0">
                <a:effectLst/>
                <a:latin typeface="微软雅黑" panose="020B0503020204020204" pitchFamily="34" charset="-122"/>
                <a:ea typeface="微软雅黑" panose="020B0503020204020204" pitchFamily="34" charset="-122"/>
              </a:rPr>
              <a:t>3)</a:t>
            </a:r>
            <a:r>
              <a:rPr lang="zh-CN" altLang="zh-CN" sz="2400" kern="100" dirty="0">
                <a:effectLst/>
                <a:latin typeface="微软雅黑" panose="020B0503020204020204" pitchFamily="34" charset="-122"/>
                <a:ea typeface="微软雅黑" panose="020B0503020204020204" pitchFamily="34" charset="-122"/>
              </a:rPr>
              <a:t>多层分段焊时，焊完第一层等焊缝冷至暗红色后，彻底清渣再焊第二层，且焊波应相互重叠</a:t>
            </a:r>
            <a:r>
              <a:rPr lang="en-US" altLang="zh-CN" sz="2400" kern="100" dirty="0">
                <a:effectLst/>
                <a:latin typeface="微软雅黑" panose="020B0503020204020204" pitchFamily="34" charset="-122"/>
                <a:ea typeface="微软雅黑" panose="020B0503020204020204" pitchFamily="34" charset="-122"/>
              </a:rPr>
              <a:t>30%</a:t>
            </a:r>
            <a:r>
              <a:rPr lang="zh-CN" altLang="zh-CN" sz="2400" kern="100" dirty="0">
                <a:effectLst/>
                <a:latin typeface="微软雅黑" panose="020B0503020204020204" pitchFamily="34" charset="-122"/>
                <a:ea typeface="微软雅黑" panose="020B0503020204020204" pitchFamily="34" charset="-122"/>
              </a:rPr>
              <a:t>以上，焊波接头要错开</a:t>
            </a:r>
            <a:r>
              <a:rPr lang="en-US" altLang="zh-CN" sz="2400" kern="100" dirty="0">
                <a:effectLst/>
                <a:latin typeface="微软雅黑" panose="020B0503020204020204" pitchFamily="34" charset="-122"/>
                <a:ea typeface="微软雅黑" panose="020B0503020204020204" pitchFamily="34" charset="-122"/>
              </a:rPr>
              <a:t>20mm</a:t>
            </a:r>
            <a:r>
              <a:rPr lang="zh-CN" altLang="zh-CN" sz="2400" kern="100" dirty="0">
                <a:effectLst/>
                <a:latin typeface="微软雅黑" panose="020B0503020204020204" pitchFamily="34" charset="-122"/>
                <a:ea typeface="微软雅黑" panose="020B0503020204020204" pitchFamily="34" charset="-122"/>
              </a:rPr>
              <a:t>以上。</a:t>
            </a:r>
          </a:p>
          <a:p>
            <a:pPr indent="266700" algn="l">
              <a:lnSpc>
                <a:spcPts val="3400"/>
              </a:lnSpc>
            </a:pPr>
            <a:r>
              <a:rPr lang="en-US" altLang="zh-CN" sz="2400" kern="100" dirty="0">
                <a:effectLst/>
                <a:latin typeface="微软雅黑" panose="020B0503020204020204" pitchFamily="34" charset="-122"/>
                <a:ea typeface="微软雅黑" panose="020B0503020204020204" pitchFamily="34" charset="-122"/>
              </a:rPr>
              <a:t>4)</a:t>
            </a:r>
            <a:r>
              <a:rPr lang="zh-CN" altLang="zh-CN" sz="2400" kern="100" dirty="0">
                <a:effectLst/>
                <a:latin typeface="微软雅黑" panose="020B0503020204020204" pitchFamily="34" charset="-122"/>
                <a:ea typeface="微软雅黑" panose="020B0503020204020204" pitchFamily="34" charset="-122"/>
              </a:rPr>
              <a:t>较大面积上施行多层堆焊时，为了防止零件扭曲变形，应采取逆向分段法施焊，先后焊缝应交叉</a:t>
            </a:r>
            <a:r>
              <a:rPr lang="en-US" altLang="zh-CN" sz="2400" kern="100" dirty="0">
                <a:effectLst/>
                <a:latin typeface="微软雅黑" panose="020B0503020204020204" pitchFamily="34" charset="-122"/>
                <a:ea typeface="微软雅黑" panose="020B0503020204020204" pitchFamily="34" charset="-122"/>
              </a:rPr>
              <a:t>45°</a:t>
            </a:r>
            <a:r>
              <a:rPr lang="zh-CN" altLang="zh-CN" sz="2400" kern="100" dirty="0">
                <a:effectLst/>
                <a:latin typeface="微软雅黑" panose="020B0503020204020204" pitchFamily="34" charset="-122"/>
                <a:ea typeface="微软雅黑" panose="020B0503020204020204" pitchFamily="34" charset="-122"/>
              </a:rPr>
              <a:t>或</a:t>
            </a:r>
            <a:r>
              <a:rPr lang="en-US" altLang="zh-CN" sz="2400" kern="100" dirty="0">
                <a:effectLst/>
                <a:latin typeface="微软雅黑" panose="020B0503020204020204" pitchFamily="34" charset="-122"/>
                <a:ea typeface="微软雅黑" panose="020B0503020204020204" pitchFamily="34" charset="-122"/>
              </a:rPr>
              <a:t>90°</a:t>
            </a:r>
            <a:r>
              <a:rPr lang="zh-CN" altLang="zh-CN" sz="2400" kern="100" dirty="0">
                <a:effectLst/>
                <a:latin typeface="微软雅黑" panose="020B0503020204020204" pitchFamily="34" charset="-122"/>
                <a:ea typeface="微软雅黑" panose="020B0503020204020204" pitchFamily="34" charset="-122"/>
              </a:rPr>
              <a:t>左右。</a:t>
            </a:r>
          </a:p>
          <a:p>
            <a:pPr indent="266700" algn="l">
              <a:lnSpc>
                <a:spcPts val="3400"/>
              </a:lnSpc>
            </a:pPr>
            <a:r>
              <a:rPr lang="en-US" altLang="zh-CN" sz="2400" kern="100" dirty="0">
                <a:effectLst/>
                <a:latin typeface="微软雅黑" panose="020B0503020204020204" pitchFamily="34" charset="-122"/>
                <a:ea typeface="微软雅黑" panose="020B0503020204020204" pitchFamily="34" charset="-122"/>
              </a:rPr>
              <a:t>5)</a:t>
            </a:r>
            <a:r>
              <a:rPr lang="zh-CN" altLang="zh-CN" sz="2400" kern="100" dirty="0">
                <a:effectLst/>
                <a:latin typeface="微软雅黑" panose="020B0503020204020204" pitchFamily="34" charset="-122"/>
                <a:ea typeface="微软雅黑" panose="020B0503020204020204" pitchFamily="34" charset="-122"/>
              </a:rPr>
              <a:t>根据工件要求，焊波、焊缝一般应有</a:t>
            </a:r>
            <a:r>
              <a:rPr lang="en-US" altLang="zh-CN" sz="2400" kern="100" dirty="0">
                <a:effectLst/>
                <a:latin typeface="微软雅黑" panose="020B0503020204020204" pitchFamily="34" charset="-122"/>
                <a:ea typeface="微软雅黑" panose="020B0503020204020204" pitchFamily="34" charset="-122"/>
              </a:rPr>
              <a:t>1~3mm</a:t>
            </a:r>
            <a:r>
              <a:rPr lang="zh-CN" altLang="zh-CN" sz="2400" kern="100" dirty="0">
                <a:effectLst/>
                <a:latin typeface="微软雅黑" panose="020B0503020204020204" pitchFamily="34" charset="-122"/>
                <a:ea typeface="微软雅黑" panose="020B0503020204020204" pitchFamily="34" charset="-122"/>
              </a:rPr>
              <a:t>的加工余量或余高。</a:t>
            </a:r>
          </a:p>
          <a:p>
            <a:pPr indent="266700" algn="l">
              <a:lnSpc>
                <a:spcPts val="3400"/>
              </a:lnSpc>
            </a:pPr>
            <a:r>
              <a:rPr lang="en-US" altLang="zh-CN" sz="2400" kern="100" dirty="0">
                <a:effectLst/>
                <a:latin typeface="微软雅黑" panose="020B0503020204020204" pitchFamily="34" charset="-122"/>
                <a:ea typeface="微软雅黑" panose="020B0503020204020204" pitchFamily="34" charset="-122"/>
              </a:rPr>
              <a:t>6)</a:t>
            </a:r>
            <a:r>
              <a:rPr lang="zh-CN" altLang="zh-CN" sz="2400" kern="100" dirty="0">
                <a:effectLst/>
                <a:latin typeface="微软雅黑" panose="020B0503020204020204" pitchFamily="34" charset="-122"/>
                <a:ea typeface="微软雅黑" panose="020B0503020204020204" pitchFamily="34" charset="-122"/>
              </a:rPr>
              <a:t>焊补强板时，应注意焊接顺序。应先焊有塞焊孔，再焊补强板周边，并且焊接时一般遵循先短后长、对称施焊的原则，长焊缝应采用分段焊。</a:t>
            </a:r>
          </a:p>
          <a:p>
            <a:pPr indent="266700" algn="l">
              <a:lnSpc>
                <a:spcPts val="3400"/>
              </a:lnSpc>
            </a:pPr>
            <a:r>
              <a:rPr lang="en-US" altLang="zh-CN" sz="2400" kern="100" dirty="0">
                <a:effectLst/>
                <a:latin typeface="微软雅黑" panose="020B0503020204020204" pitchFamily="34" charset="-122"/>
                <a:ea typeface="微软雅黑" panose="020B0503020204020204" pitchFamily="34" charset="-122"/>
              </a:rPr>
              <a:t>7)</a:t>
            </a:r>
            <a:r>
              <a:rPr lang="zh-CN" altLang="zh-CN" sz="2400" kern="100" dirty="0">
                <a:effectLst/>
                <a:latin typeface="微软雅黑" panose="020B0503020204020204" pitchFamily="34" charset="-122"/>
                <a:ea typeface="微软雅黑" panose="020B0503020204020204" pitchFamily="34" charset="-122"/>
              </a:rPr>
              <a:t>焊缝尺寸和质量应符合有关参数要求。</a:t>
            </a:r>
          </a:p>
        </p:txBody>
      </p:sp>
      <p:sp>
        <p:nvSpPr>
          <p:cNvPr id="6" name="矩形 5">
            <a:extLst>
              <a:ext uri="{FF2B5EF4-FFF2-40B4-BE49-F238E27FC236}">
                <a16:creationId xmlns:a16="http://schemas.microsoft.com/office/drawing/2014/main" id="{634A2CB7-40E5-292A-F2B1-6B2CA0970402}"/>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7" name="组合 6">
            <a:extLst>
              <a:ext uri="{FF2B5EF4-FFF2-40B4-BE49-F238E27FC236}">
                <a16:creationId xmlns:a16="http://schemas.microsoft.com/office/drawing/2014/main" id="{008D9F5F-5131-AF89-63E9-6DFD796ADA9F}"/>
              </a:ext>
            </a:extLst>
          </p:cNvPr>
          <p:cNvGrpSpPr/>
          <p:nvPr/>
        </p:nvGrpSpPr>
        <p:grpSpPr>
          <a:xfrm>
            <a:off x="0" y="0"/>
            <a:ext cx="1376624" cy="1371254"/>
            <a:chOff x="0" y="0"/>
            <a:chExt cx="1376624" cy="1371254"/>
          </a:xfrm>
        </p:grpSpPr>
        <p:sp>
          <p:nvSpPr>
            <p:cNvPr id="8" name="Freeform 113">
              <a:extLst>
                <a:ext uri="{FF2B5EF4-FFF2-40B4-BE49-F238E27FC236}">
                  <a16:creationId xmlns:a16="http://schemas.microsoft.com/office/drawing/2014/main" id="{05BB5EDC-174C-A021-8744-E03FAA23F1FE}"/>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4">
              <a:extLst>
                <a:ext uri="{FF2B5EF4-FFF2-40B4-BE49-F238E27FC236}">
                  <a16:creationId xmlns:a16="http://schemas.microsoft.com/office/drawing/2014/main" id="{DA5C0BC0-46CC-2594-AD53-A826B04EFE23}"/>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0" name="Freeform 115">
              <a:extLst>
                <a:ext uri="{FF2B5EF4-FFF2-40B4-BE49-F238E27FC236}">
                  <a16:creationId xmlns:a16="http://schemas.microsoft.com/office/drawing/2014/main" id="{BE5C37DF-AC05-6AE5-2B86-31347AADBF99}"/>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7">
              <a:extLst>
                <a:ext uri="{FF2B5EF4-FFF2-40B4-BE49-F238E27FC236}">
                  <a16:creationId xmlns:a16="http://schemas.microsoft.com/office/drawing/2014/main" id="{7B0F58BE-A521-6103-4512-5AE08DC5E26E}"/>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20">
              <a:extLst>
                <a:ext uri="{FF2B5EF4-FFF2-40B4-BE49-F238E27FC236}">
                  <a16:creationId xmlns:a16="http://schemas.microsoft.com/office/drawing/2014/main" id="{F5F9437B-EE5A-AAD6-313E-85FA51162C2A}"/>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3" name="Freeform 118">
              <a:extLst>
                <a:ext uri="{FF2B5EF4-FFF2-40B4-BE49-F238E27FC236}">
                  <a16:creationId xmlns:a16="http://schemas.microsoft.com/office/drawing/2014/main" id="{58B0C475-8546-3104-19A0-0350C2E1674D}"/>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4" name="Freeform 118">
              <a:extLst>
                <a:ext uri="{FF2B5EF4-FFF2-40B4-BE49-F238E27FC236}">
                  <a16:creationId xmlns:a16="http://schemas.microsoft.com/office/drawing/2014/main" id="{E64E9028-ADA1-DE84-490D-C65EAF81DD21}"/>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5" name="직사각형 45">
            <a:extLst>
              <a:ext uri="{FF2B5EF4-FFF2-40B4-BE49-F238E27FC236}">
                <a16:creationId xmlns:a16="http://schemas.microsoft.com/office/drawing/2014/main" id="{CC3FDC84-1F08-E47D-EF16-7B9EC8B28B01}"/>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6" name="文本框 15">
            <a:extLst>
              <a:ext uri="{FF2B5EF4-FFF2-40B4-BE49-F238E27FC236}">
                <a16:creationId xmlns:a16="http://schemas.microsoft.com/office/drawing/2014/main" id="{8D9514C8-D745-518A-6014-3A204A5F0902}"/>
              </a:ext>
            </a:extLst>
          </p:cNvPr>
          <p:cNvSpPr txBox="1"/>
          <p:nvPr>
            <p:custDataLst>
              <p:tags r:id="rId3"/>
            </p:custDataLst>
          </p:nvPr>
        </p:nvSpPr>
        <p:spPr>
          <a:xfrm>
            <a:off x="2351190" y="108606"/>
            <a:ext cx="5897378"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热加工工艺基础知识认知</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7" name="组合 16">
            <a:extLst>
              <a:ext uri="{FF2B5EF4-FFF2-40B4-BE49-F238E27FC236}">
                <a16:creationId xmlns:a16="http://schemas.microsoft.com/office/drawing/2014/main" id="{1E10251C-AAA6-F660-C567-C1C948D0727F}"/>
              </a:ext>
            </a:extLst>
          </p:cNvPr>
          <p:cNvGrpSpPr/>
          <p:nvPr/>
        </p:nvGrpSpPr>
        <p:grpSpPr>
          <a:xfrm>
            <a:off x="8694421" y="160383"/>
            <a:ext cx="498667" cy="608282"/>
            <a:chOff x="9473648" y="1406690"/>
            <a:chExt cx="1107403" cy="1222002"/>
          </a:xfrm>
        </p:grpSpPr>
        <p:pic>
          <p:nvPicPr>
            <p:cNvPr id="18" name="图片 17">
              <a:extLst>
                <a:ext uri="{FF2B5EF4-FFF2-40B4-BE49-F238E27FC236}">
                  <a16:creationId xmlns:a16="http://schemas.microsoft.com/office/drawing/2014/main" id="{A2ACBB54-1A32-D733-D7BA-3197F8EEA800}"/>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9" name="图片 18">
              <a:extLst>
                <a:ext uri="{FF2B5EF4-FFF2-40B4-BE49-F238E27FC236}">
                  <a16:creationId xmlns:a16="http://schemas.microsoft.com/office/drawing/2014/main" id="{AD28E6F0-BF4F-2950-B3AD-0BFAA8408951}"/>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20" name="组合 19">
            <a:extLst>
              <a:ext uri="{FF2B5EF4-FFF2-40B4-BE49-F238E27FC236}">
                <a16:creationId xmlns:a16="http://schemas.microsoft.com/office/drawing/2014/main" id="{2FB000E1-81E4-8460-E5BE-7B74E391BFD0}"/>
              </a:ext>
            </a:extLst>
          </p:cNvPr>
          <p:cNvGrpSpPr/>
          <p:nvPr/>
        </p:nvGrpSpPr>
        <p:grpSpPr>
          <a:xfrm>
            <a:off x="9370244" y="122035"/>
            <a:ext cx="2821756" cy="504000"/>
            <a:chOff x="0" y="4216400"/>
            <a:chExt cx="3290629" cy="866458"/>
          </a:xfrm>
          <a:solidFill>
            <a:srgbClr val="4679A7"/>
          </a:solidFill>
        </p:grpSpPr>
        <p:sp>
          <p:nvSpPr>
            <p:cNvPr id="21" name="íṩ1íde">
              <a:extLst>
                <a:ext uri="{FF2B5EF4-FFF2-40B4-BE49-F238E27FC236}">
                  <a16:creationId xmlns:a16="http://schemas.microsoft.com/office/drawing/2014/main" id="{F4AAC006-15A6-992D-4791-E3037DFD4D4A}"/>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2" name="MH_SubTitle_1">
              <a:extLst>
                <a:ext uri="{FF2B5EF4-FFF2-40B4-BE49-F238E27FC236}">
                  <a16:creationId xmlns:a16="http://schemas.microsoft.com/office/drawing/2014/main" id="{D3DA81E3-E47C-4A86-0585-359136ECC081}"/>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Tree>
    <p:extLst>
      <p:ext uri="{BB962C8B-B14F-4D97-AF65-F5344CB8AC3E}">
        <p14:creationId xmlns:p14="http://schemas.microsoft.com/office/powerpoint/2010/main" val="28637344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left)">
                                      <p:cBhvr>
                                        <p:cTn id="15" dur="500"/>
                                        <p:tgtEl>
                                          <p:spTgt spid="16"/>
                                        </p:tgtEl>
                                      </p:cBhvr>
                                    </p:animEffect>
                                  </p:childTnLst>
                                </p:cTn>
                              </p:par>
                              <p:par>
                                <p:cTn id="16" presetID="22" presetClass="entr" presetSubtype="8" fill="hold" nodeType="withEffect">
                                  <p:stCondLst>
                                    <p:cond delay="250"/>
                                  </p:stCondLst>
                                  <p:childTnLst>
                                    <p:set>
                                      <p:cBhvr>
                                        <p:cTn id="17" dur="1" fill="hold">
                                          <p:stCondLst>
                                            <p:cond delay="0"/>
                                          </p:stCondLst>
                                        </p:cTn>
                                        <p:tgtEl>
                                          <p:spTgt spid="17"/>
                                        </p:tgtEl>
                                        <p:attrNameLst>
                                          <p:attrName>style.visibility</p:attrName>
                                        </p:attrNameLst>
                                      </p:cBhvr>
                                      <p:to>
                                        <p:strVal val="visible"/>
                                      </p:to>
                                    </p:set>
                                    <p:animEffect transition="in" filter="wipe(left)">
                                      <p:cBhvr>
                                        <p:cTn id="18" dur="250"/>
                                        <p:tgtEl>
                                          <p:spTgt spid="17"/>
                                        </p:tgtEl>
                                      </p:cBhvr>
                                    </p:animEffect>
                                  </p:childTnLst>
                                </p:cTn>
                              </p:par>
                              <p:par>
                                <p:cTn id="19" presetID="22" presetClass="entr" presetSubtype="8" fill="hold" nodeType="with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wipe(left)">
                                      <p:cBhvr>
                                        <p:cTn id="21" dur="500"/>
                                        <p:tgtEl>
                                          <p:spTgt spid="20"/>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wipe(down)">
                                      <p:cBhvr>
                                        <p:cTn id="2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5" grpId="0" bldLvl="0" animBg="1"/>
      <p:bldP spid="16"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49AA71C9-A10A-3C85-D7C7-D0A14F0DB695}"/>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18FAF4A9-0AA1-A031-7556-507C823672D4}"/>
              </a:ext>
            </a:extLst>
          </p:cNvPr>
          <p:cNvSpPr>
            <a:spLocks noGrp="1"/>
          </p:cNvSpPr>
          <p:nvPr>
            <p:ph type="sldNum" sz="quarter" idx="12"/>
          </p:nvPr>
        </p:nvSpPr>
        <p:spPr/>
        <p:txBody>
          <a:bodyPr/>
          <a:lstStyle/>
          <a:p>
            <a:fld id="{49AE70B2-8BF9-45C0-BB95-33D1B9D3A854}" type="slidenum">
              <a:rPr lang="zh-CN" altLang="en-US" smtClean="0"/>
              <a:t>48</a:t>
            </a:fld>
            <a:endParaRPr lang="zh-CN" altLang="en-US"/>
          </a:p>
        </p:txBody>
      </p:sp>
      <p:sp>
        <p:nvSpPr>
          <p:cNvPr id="5" name="文本框 4">
            <a:extLst>
              <a:ext uri="{FF2B5EF4-FFF2-40B4-BE49-F238E27FC236}">
                <a16:creationId xmlns:a16="http://schemas.microsoft.com/office/drawing/2014/main" id="{040A4662-EB5B-0AA0-EEB9-1B656FD31895}"/>
              </a:ext>
            </a:extLst>
          </p:cNvPr>
          <p:cNvSpPr txBox="1"/>
          <p:nvPr/>
        </p:nvSpPr>
        <p:spPr>
          <a:xfrm>
            <a:off x="1037012" y="968629"/>
            <a:ext cx="10763250" cy="5833200"/>
          </a:xfrm>
          <a:prstGeom prst="rect">
            <a:avLst/>
          </a:prstGeom>
          <a:noFill/>
        </p:spPr>
        <p:txBody>
          <a:bodyPr wrap="square">
            <a:spAutoFit/>
          </a:bodyPr>
          <a:lstStyle/>
          <a:p>
            <a:pPr indent="266700" algn="l">
              <a:lnSpc>
                <a:spcPct val="150000"/>
              </a:lnSpc>
            </a:pP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3</a:t>
            </a:r>
            <a:r>
              <a:rPr lang="zh-CN" altLang="zh-CN" sz="2800" kern="100" dirty="0">
                <a:effectLst/>
                <a:latin typeface="微软雅黑" panose="020B0503020204020204" pitchFamily="34" charset="-122"/>
                <a:ea typeface="微软雅黑" panose="020B0503020204020204" pitchFamily="34" charset="-122"/>
              </a:rPr>
              <a:t>）焊后注意</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1)</a:t>
            </a:r>
            <a:r>
              <a:rPr lang="zh-CN" altLang="zh-CN" sz="2800" kern="100" dirty="0">
                <a:effectLst/>
                <a:latin typeface="微软雅黑" panose="020B0503020204020204" pitchFamily="34" charset="-122"/>
                <a:ea typeface="微软雅黑" panose="020B0503020204020204" pitchFamily="34" charset="-122"/>
              </a:rPr>
              <a:t>焊后零件一般应自然冷却，禁止人为地激冷，防止出现过大焊接内应力和焊接裂纹。</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2)</a:t>
            </a:r>
            <a:r>
              <a:rPr lang="zh-CN" altLang="zh-CN" sz="2800" kern="100" dirty="0">
                <a:effectLst/>
                <a:latin typeface="微软雅黑" panose="020B0503020204020204" pitchFamily="34" charset="-122"/>
                <a:ea typeface="微软雅黑" panose="020B0503020204020204" pitchFamily="34" charset="-122"/>
              </a:rPr>
              <a:t>对于形状复杂、刚度大的零件，焊后还可以用石棉粉或石棉被覆盖、缓冷。</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3)</a:t>
            </a:r>
            <a:r>
              <a:rPr lang="zh-CN" altLang="zh-CN" sz="2800" kern="100" dirty="0">
                <a:effectLst/>
                <a:latin typeface="微软雅黑" panose="020B0503020204020204" pitchFamily="34" charset="-122"/>
                <a:ea typeface="微软雅黑" panose="020B0503020204020204" pitchFamily="34" charset="-122"/>
              </a:rPr>
              <a:t>对于形状复杂、刚度大的零件，为了改善焊缝热影响区的组织结构，消除内应力，焊后应进行正火或退火处理。</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焊后需机加工的非摩擦表面一般采用退火处理，其他情况一般采用正火处理。</a:t>
            </a:r>
          </a:p>
        </p:txBody>
      </p:sp>
      <p:sp>
        <p:nvSpPr>
          <p:cNvPr id="6" name="矩形 5">
            <a:extLst>
              <a:ext uri="{FF2B5EF4-FFF2-40B4-BE49-F238E27FC236}">
                <a16:creationId xmlns:a16="http://schemas.microsoft.com/office/drawing/2014/main" id="{629C16AD-A2A0-706F-CD6E-A5CCECE99C42}"/>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7" name="组合 6">
            <a:extLst>
              <a:ext uri="{FF2B5EF4-FFF2-40B4-BE49-F238E27FC236}">
                <a16:creationId xmlns:a16="http://schemas.microsoft.com/office/drawing/2014/main" id="{B028FEAC-A2C4-BAF7-5D9D-8B0AEF0F4CB3}"/>
              </a:ext>
            </a:extLst>
          </p:cNvPr>
          <p:cNvGrpSpPr/>
          <p:nvPr/>
        </p:nvGrpSpPr>
        <p:grpSpPr>
          <a:xfrm>
            <a:off x="0" y="0"/>
            <a:ext cx="1376624" cy="1371254"/>
            <a:chOff x="0" y="0"/>
            <a:chExt cx="1376624" cy="1371254"/>
          </a:xfrm>
        </p:grpSpPr>
        <p:sp>
          <p:nvSpPr>
            <p:cNvPr id="8" name="Freeform 113">
              <a:extLst>
                <a:ext uri="{FF2B5EF4-FFF2-40B4-BE49-F238E27FC236}">
                  <a16:creationId xmlns:a16="http://schemas.microsoft.com/office/drawing/2014/main" id="{7DC832DE-8704-2A57-3A56-639443EAF753}"/>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4">
              <a:extLst>
                <a:ext uri="{FF2B5EF4-FFF2-40B4-BE49-F238E27FC236}">
                  <a16:creationId xmlns:a16="http://schemas.microsoft.com/office/drawing/2014/main" id="{88FEC45D-1543-12A7-66A7-92F93D60BFE2}"/>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0" name="Freeform 115">
              <a:extLst>
                <a:ext uri="{FF2B5EF4-FFF2-40B4-BE49-F238E27FC236}">
                  <a16:creationId xmlns:a16="http://schemas.microsoft.com/office/drawing/2014/main" id="{8DFC69EB-92F5-9483-BAB1-714B358C7D53}"/>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7">
              <a:extLst>
                <a:ext uri="{FF2B5EF4-FFF2-40B4-BE49-F238E27FC236}">
                  <a16:creationId xmlns:a16="http://schemas.microsoft.com/office/drawing/2014/main" id="{2C13BD1E-CACB-3C3D-6B68-D21778D357C4}"/>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20">
              <a:extLst>
                <a:ext uri="{FF2B5EF4-FFF2-40B4-BE49-F238E27FC236}">
                  <a16:creationId xmlns:a16="http://schemas.microsoft.com/office/drawing/2014/main" id="{4B803AE7-EB06-95D0-617A-D01AC11C4B82}"/>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3" name="Freeform 118">
              <a:extLst>
                <a:ext uri="{FF2B5EF4-FFF2-40B4-BE49-F238E27FC236}">
                  <a16:creationId xmlns:a16="http://schemas.microsoft.com/office/drawing/2014/main" id="{3EA9D284-8E93-B26D-39C7-104985924D9C}"/>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4" name="Freeform 118">
              <a:extLst>
                <a:ext uri="{FF2B5EF4-FFF2-40B4-BE49-F238E27FC236}">
                  <a16:creationId xmlns:a16="http://schemas.microsoft.com/office/drawing/2014/main" id="{DCC14920-4ACA-BEEF-A78A-9ACBDC5D5EC1}"/>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5" name="직사각형 45">
            <a:extLst>
              <a:ext uri="{FF2B5EF4-FFF2-40B4-BE49-F238E27FC236}">
                <a16:creationId xmlns:a16="http://schemas.microsoft.com/office/drawing/2014/main" id="{B90C5767-670A-6C3E-F9E6-DE51BC89434C}"/>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6" name="文本框 15">
            <a:extLst>
              <a:ext uri="{FF2B5EF4-FFF2-40B4-BE49-F238E27FC236}">
                <a16:creationId xmlns:a16="http://schemas.microsoft.com/office/drawing/2014/main" id="{89F09781-269C-B5F3-97CD-F43D042E9A23}"/>
              </a:ext>
            </a:extLst>
          </p:cNvPr>
          <p:cNvSpPr txBox="1"/>
          <p:nvPr>
            <p:custDataLst>
              <p:tags r:id="rId3"/>
            </p:custDataLst>
          </p:nvPr>
        </p:nvSpPr>
        <p:spPr>
          <a:xfrm>
            <a:off x="2351190" y="108606"/>
            <a:ext cx="5897378"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热加工工艺基础知识认知</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7" name="组合 16">
            <a:extLst>
              <a:ext uri="{FF2B5EF4-FFF2-40B4-BE49-F238E27FC236}">
                <a16:creationId xmlns:a16="http://schemas.microsoft.com/office/drawing/2014/main" id="{F2E62980-A7A4-4F0D-71CB-50F4B4291F6A}"/>
              </a:ext>
            </a:extLst>
          </p:cNvPr>
          <p:cNvGrpSpPr/>
          <p:nvPr/>
        </p:nvGrpSpPr>
        <p:grpSpPr>
          <a:xfrm>
            <a:off x="8694421" y="160383"/>
            <a:ext cx="498667" cy="608282"/>
            <a:chOff x="9473648" y="1406690"/>
            <a:chExt cx="1107403" cy="1222002"/>
          </a:xfrm>
        </p:grpSpPr>
        <p:pic>
          <p:nvPicPr>
            <p:cNvPr id="18" name="图片 17">
              <a:extLst>
                <a:ext uri="{FF2B5EF4-FFF2-40B4-BE49-F238E27FC236}">
                  <a16:creationId xmlns:a16="http://schemas.microsoft.com/office/drawing/2014/main" id="{665457A4-32E8-8CAE-F10A-D1CAA73B8C44}"/>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9" name="图片 18">
              <a:extLst>
                <a:ext uri="{FF2B5EF4-FFF2-40B4-BE49-F238E27FC236}">
                  <a16:creationId xmlns:a16="http://schemas.microsoft.com/office/drawing/2014/main" id="{AFD06728-252B-8EA4-52EF-7390082AD805}"/>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20" name="组合 19">
            <a:extLst>
              <a:ext uri="{FF2B5EF4-FFF2-40B4-BE49-F238E27FC236}">
                <a16:creationId xmlns:a16="http://schemas.microsoft.com/office/drawing/2014/main" id="{F0808065-DD34-0CF4-EE8D-77329778398E}"/>
              </a:ext>
            </a:extLst>
          </p:cNvPr>
          <p:cNvGrpSpPr/>
          <p:nvPr/>
        </p:nvGrpSpPr>
        <p:grpSpPr>
          <a:xfrm>
            <a:off x="9370244" y="122035"/>
            <a:ext cx="2821756" cy="504000"/>
            <a:chOff x="0" y="4216400"/>
            <a:chExt cx="3290629" cy="866458"/>
          </a:xfrm>
          <a:solidFill>
            <a:srgbClr val="4679A7"/>
          </a:solidFill>
        </p:grpSpPr>
        <p:sp>
          <p:nvSpPr>
            <p:cNvPr id="21" name="íṩ1íde">
              <a:extLst>
                <a:ext uri="{FF2B5EF4-FFF2-40B4-BE49-F238E27FC236}">
                  <a16:creationId xmlns:a16="http://schemas.microsoft.com/office/drawing/2014/main" id="{48804995-87AB-F0F2-E09F-1FD6B1029499}"/>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2" name="MH_SubTitle_1">
              <a:extLst>
                <a:ext uri="{FF2B5EF4-FFF2-40B4-BE49-F238E27FC236}">
                  <a16:creationId xmlns:a16="http://schemas.microsoft.com/office/drawing/2014/main" id="{51FC5AC4-E7E6-0E00-D7C8-442AAEAAC4E1}"/>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Tree>
    <p:extLst>
      <p:ext uri="{BB962C8B-B14F-4D97-AF65-F5344CB8AC3E}">
        <p14:creationId xmlns:p14="http://schemas.microsoft.com/office/powerpoint/2010/main" val="8128044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left)">
                                      <p:cBhvr>
                                        <p:cTn id="15" dur="500"/>
                                        <p:tgtEl>
                                          <p:spTgt spid="16"/>
                                        </p:tgtEl>
                                      </p:cBhvr>
                                    </p:animEffect>
                                  </p:childTnLst>
                                </p:cTn>
                              </p:par>
                              <p:par>
                                <p:cTn id="16" presetID="22" presetClass="entr" presetSubtype="8" fill="hold" nodeType="withEffect">
                                  <p:stCondLst>
                                    <p:cond delay="250"/>
                                  </p:stCondLst>
                                  <p:childTnLst>
                                    <p:set>
                                      <p:cBhvr>
                                        <p:cTn id="17" dur="1" fill="hold">
                                          <p:stCondLst>
                                            <p:cond delay="0"/>
                                          </p:stCondLst>
                                        </p:cTn>
                                        <p:tgtEl>
                                          <p:spTgt spid="17"/>
                                        </p:tgtEl>
                                        <p:attrNameLst>
                                          <p:attrName>style.visibility</p:attrName>
                                        </p:attrNameLst>
                                      </p:cBhvr>
                                      <p:to>
                                        <p:strVal val="visible"/>
                                      </p:to>
                                    </p:set>
                                    <p:animEffect transition="in" filter="wipe(left)">
                                      <p:cBhvr>
                                        <p:cTn id="18" dur="250"/>
                                        <p:tgtEl>
                                          <p:spTgt spid="17"/>
                                        </p:tgtEl>
                                      </p:cBhvr>
                                    </p:animEffect>
                                  </p:childTnLst>
                                </p:cTn>
                              </p:par>
                              <p:par>
                                <p:cTn id="19" presetID="22" presetClass="entr" presetSubtype="8" fill="hold" nodeType="with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wipe(left)">
                                      <p:cBhvr>
                                        <p:cTn id="21" dur="500"/>
                                        <p:tgtEl>
                                          <p:spTgt spid="20"/>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wipe(down)">
                                      <p:cBhvr>
                                        <p:cTn id="2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5" grpId="0" bldLvl="0" animBg="1"/>
      <p:bldP spid="16"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86DB9438-2898-9487-7E32-CB2E7F039962}"/>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0439E0C5-D90F-F410-D712-AA03727C7FCE}"/>
              </a:ext>
            </a:extLst>
          </p:cNvPr>
          <p:cNvSpPr>
            <a:spLocks noGrp="1"/>
          </p:cNvSpPr>
          <p:nvPr>
            <p:ph type="sldNum" sz="quarter" idx="12"/>
          </p:nvPr>
        </p:nvSpPr>
        <p:spPr/>
        <p:txBody>
          <a:bodyPr/>
          <a:lstStyle/>
          <a:p>
            <a:fld id="{49AE70B2-8BF9-45C0-BB95-33D1B9D3A854}" type="slidenum">
              <a:rPr lang="zh-CN" altLang="en-US" smtClean="0"/>
              <a:t>49</a:t>
            </a:fld>
            <a:endParaRPr lang="zh-CN" altLang="en-US"/>
          </a:p>
        </p:txBody>
      </p:sp>
      <p:sp>
        <p:nvSpPr>
          <p:cNvPr id="4" name="矩形 3">
            <a:extLst>
              <a:ext uri="{FF2B5EF4-FFF2-40B4-BE49-F238E27FC236}">
                <a16:creationId xmlns:a16="http://schemas.microsoft.com/office/drawing/2014/main" id="{C1E87D55-5196-2C27-497B-C974A31311EA}"/>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01BD58A5-76C2-BFDD-A905-8679FA5FFFD4}"/>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993D6C3D-CD2F-9F29-1482-D1ABC4B824A2}"/>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EF9BEF5A-930A-0617-318D-4934992B2825}"/>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B646EF73-468D-EFA3-20E2-0B880600D357}"/>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A7A19407-BA42-A73F-F1AC-FA8C377E3D31}"/>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F5F2DF15-DC78-BA4C-0DDA-2CB3B58A28E0}"/>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DF5B09F0-4521-6F3F-C764-2830CAA15476}"/>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AAEE85A3-D860-63F3-A8E8-A9E3C50B3020}"/>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46D2BD82-42D5-D66A-8D8A-62D51F205292}"/>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8CD52871-3FB0-A0E8-01BB-182D689D2B51}"/>
              </a:ext>
            </a:extLst>
          </p:cNvPr>
          <p:cNvSpPr txBox="1"/>
          <p:nvPr>
            <p:custDataLst>
              <p:tags r:id="rId3"/>
            </p:custDataLst>
          </p:nvPr>
        </p:nvSpPr>
        <p:spPr>
          <a:xfrm>
            <a:off x="1781176" y="108606"/>
            <a:ext cx="6296024"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 机械加工工艺基础知识认知</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632A417F-D0E9-BFAA-E9BE-ED5FFA251403}"/>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EBDFA9F4-AB1F-87A4-1486-642E0F9881EA}"/>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F3578539-79D9-201F-C85B-94C0573B6C51}"/>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90D868AA-A842-328F-6773-9FCC3D395496}"/>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4004EC72-13E5-16C5-B785-788341A5387C}"/>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ADBFB315-ACC7-001B-6F21-18257D350789}"/>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任务目标</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4E4FE84A-EE2F-548B-71B7-9DAFD1EECFDF}"/>
              </a:ext>
            </a:extLst>
          </p:cNvPr>
          <p:cNvSpPr txBox="1"/>
          <p:nvPr/>
        </p:nvSpPr>
        <p:spPr>
          <a:xfrm>
            <a:off x="2124075" y="1624220"/>
            <a:ext cx="7943850" cy="3247877"/>
          </a:xfrm>
          <a:prstGeom prst="rect">
            <a:avLst/>
          </a:prstGeom>
          <a:noFill/>
        </p:spPr>
        <p:txBody>
          <a:bodyPr wrap="square">
            <a:spAutoFit/>
          </a:bodyPr>
          <a:lstStyle/>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1.</a:t>
            </a:r>
            <a:r>
              <a:rPr lang="zh-CN" altLang="zh-CN" sz="2800" kern="100" dirty="0">
                <a:effectLst/>
                <a:latin typeface="微软雅黑" panose="020B0503020204020204" pitchFamily="34" charset="-122"/>
                <a:ea typeface="微软雅黑" panose="020B0503020204020204" pitchFamily="34" charset="-122"/>
              </a:rPr>
              <a:t>能够分析刀具磨损的原因；</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2.</a:t>
            </a:r>
            <a:r>
              <a:rPr lang="zh-CN" altLang="zh-CN" sz="2800" kern="100" dirty="0">
                <a:effectLst/>
                <a:latin typeface="微软雅黑" panose="020B0503020204020204" pitchFamily="34" charset="-122"/>
                <a:ea typeface="微软雅黑" panose="020B0503020204020204" pitchFamily="34" charset="-122"/>
              </a:rPr>
              <a:t>能够进行简单机床夹具初步设计</a:t>
            </a:r>
            <a:r>
              <a:rPr lang="zh-CN" altLang="en-US" sz="2800" kern="100" dirty="0">
                <a:effectLst/>
                <a:latin typeface="微软雅黑" panose="020B0503020204020204" pitchFamily="34" charset="-122"/>
                <a:ea typeface="微软雅黑" panose="020B0503020204020204" pitchFamily="34" charset="-122"/>
              </a:rPr>
              <a:t>；</a:t>
            </a:r>
            <a:endParaRPr lang="zh-CN" altLang="zh-CN" sz="2800" kern="100" dirty="0">
              <a:effectLst/>
              <a:latin typeface="微软雅黑" panose="020B0503020204020204" pitchFamily="34" charset="-122"/>
              <a:ea typeface="微软雅黑" panose="020B0503020204020204" pitchFamily="34" charset="-122"/>
            </a:endParaRP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3.</a:t>
            </a:r>
            <a:r>
              <a:rPr lang="zh-CN" altLang="zh-CN" sz="2800" kern="100" dirty="0">
                <a:effectLst/>
                <a:latin typeface="微软雅黑" panose="020B0503020204020204" pitchFamily="34" charset="-122"/>
                <a:ea typeface="微软雅黑" panose="020B0503020204020204" pitchFamily="34" charset="-122"/>
              </a:rPr>
              <a:t>掌握机械零件表面的加工方法；</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4.</a:t>
            </a:r>
            <a:r>
              <a:rPr lang="zh-CN" altLang="zh-CN" sz="2800" kern="100" dirty="0">
                <a:effectLst/>
                <a:latin typeface="微软雅黑" panose="020B0503020204020204" pitchFamily="34" charset="-122"/>
                <a:ea typeface="微软雅黑" panose="020B0503020204020204" pitchFamily="34" charset="-122"/>
              </a:rPr>
              <a:t>能够进行简单操作，加工机械零件表面</a:t>
            </a:r>
            <a:r>
              <a:rPr lang="zh-CN" altLang="en-US" sz="2800" kern="100" dirty="0">
                <a:effectLst/>
                <a:latin typeface="微软雅黑" panose="020B0503020204020204" pitchFamily="34" charset="-122"/>
                <a:ea typeface="微软雅黑" panose="020B0503020204020204" pitchFamily="34" charset="-122"/>
              </a:rPr>
              <a:t>；</a:t>
            </a:r>
            <a:endParaRPr lang="zh-CN" altLang="zh-CN" sz="2800" kern="100" dirty="0">
              <a:effectLst/>
              <a:latin typeface="微软雅黑" panose="020B0503020204020204" pitchFamily="34" charset="-122"/>
              <a:ea typeface="微软雅黑" panose="020B0503020204020204" pitchFamily="34" charset="-122"/>
            </a:endParaRP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5.</a:t>
            </a:r>
            <a:r>
              <a:rPr lang="zh-CN" altLang="zh-CN" sz="2800" kern="100" dirty="0">
                <a:effectLst/>
                <a:latin typeface="微软雅黑" panose="020B0503020204020204" pitchFamily="34" charset="-122"/>
                <a:ea typeface="微软雅黑" panose="020B0503020204020204" pitchFamily="34" charset="-122"/>
              </a:rPr>
              <a:t>能够编制机械加工工艺</a:t>
            </a:r>
            <a:r>
              <a:rPr lang="zh-CN" altLang="en-US" sz="2800" kern="100" dirty="0">
                <a:effectLst/>
                <a:latin typeface="微软雅黑" panose="020B0503020204020204" pitchFamily="34" charset="-122"/>
                <a:ea typeface="微软雅黑" panose="020B0503020204020204" pitchFamily="34" charset="-122"/>
              </a:rPr>
              <a:t>。</a:t>
            </a:r>
            <a:endParaRPr lang="zh-CN" altLang="zh-CN" sz="2800" kern="100" dirty="0">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481247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730F081B-FAA3-58DB-75AE-17BF0F9D03EA}"/>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AB04621A-CECF-1B1D-4BC2-1E780B0CB1D4}"/>
              </a:ext>
            </a:extLst>
          </p:cNvPr>
          <p:cNvSpPr>
            <a:spLocks noGrp="1"/>
          </p:cNvSpPr>
          <p:nvPr>
            <p:ph type="sldNum" sz="quarter" idx="12"/>
          </p:nvPr>
        </p:nvSpPr>
        <p:spPr/>
        <p:txBody>
          <a:bodyPr/>
          <a:lstStyle/>
          <a:p>
            <a:fld id="{49AE70B2-8BF9-45C0-BB95-33D1B9D3A854}" type="slidenum">
              <a:rPr lang="zh-CN" altLang="en-US" smtClean="0"/>
              <a:t>5</a:t>
            </a:fld>
            <a:endParaRPr lang="zh-CN" altLang="en-US"/>
          </a:p>
        </p:txBody>
      </p:sp>
      <p:sp>
        <p:nvSpPr>
          <p:cNvPr id="4" name="矩形 3">
            <a:extLst>
              <a:ext uri="{FF2B5EF4-FFF2-40B4-BE49-F238E27FC236}">
                <a16:creationId xmlns:a16="http://schemas.microsoft.com/office/drawing/2014/main" id="{98D2EAFE-768F-A968-A293-A99C3C86033F}"/>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68A22EE3-4B76-B81A-3B20-D7CBB2300661}"/>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4E1CEE70-BEBA-D4D0-8BC8-790B12EB5343}"/>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2EBB7342-4B06-5642-62B6-863C54D2C0AD}"/>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C4E9227F-798D-0D11-B806-549E728086D8}"/>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68E81390-667C-E61E-2254-A3EF00AC3988}"/>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1FD0AFDE-DD2D-4CB3-4780-47A8E5F863A8}"/>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06453A6C-FD52-63AB-E79F-0B499AA772E0}"/>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0CC395C9-2CA1-85F6-9BE7-E2E8B85F29D5}"/>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6BE68BAE-5787-CCE6-70E9-AC6FCA43C2C7}"/>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E2368FB2-3EF6-A5CF-EE5D-1F1E5932E75C}"/>
              </a:ext>
            </a:extLst>
          </p:cNvPr>
          <p:cNvSpPr txBox="1"/>
          <p:nvPr>
            <p:custDataLst>
              <p:tags r:id="rId3"/>
            </p:custDataLst>
          </p:nvPr>
        </p:nvSpPr>
        <p:spPr>
          <a:xfrm>
            <a:off x="2257425" y="105410"/>
            <a:ext cx="6017862"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任务一热加工工艺基础知识认知</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AED52996-9211-46A2-69A1-C82E7E504AC5}"/>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10D822D3-AE8E-A093-DA7C-415768436A44}"/>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AB6B92CE-34BA-9AAC-5737-6C4A4FB90578}"/>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4A5D74A8-5BE2-EDE8-7BAE-661DAC9569AC}"/>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1E600D31-81EF-C3E4-8EF7-875C28BC4A8F}"/>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E82A7D6A-C1C7-4B2C-7220-8F2D5D9EF10F}"/>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任务目标</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50331692-2829-C2E4-A30C-EB4CE7BDB4BD}"/>
              </a:ext>
            </a:extLst>
          </p:cNvPr>
          <p:cNvSpPr txBox="1"/>
          <p:nvPr/>
        </p:nvSpPr>
        <p:spPr>
          <a:xfrm>
            <a:off x="2324100" y="1158731"/>
            <a:ext cx="8305800" cy="3894208"/>
          </a:xfrm>
          <a:prstGeom prst="rect">
            <a:avLst/>
          </a:prstGeom>
          <a:noFill/>
        </p:spPr>
        <p:txBody>
          <a:bodyPr wrap="square">
            <a:spAutoFit/>
          </a:bodyPr>
          <a:lstStyle/>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1.</a:t>
            </a:r>
            <a:r>
              <a:rPr lang="zh-CN" altLang="zh-CN" sz="2800" kern="100" dirty="0">
                <a:effectLst/>
                <a:latin typeface="微软雅黑" panose="020B0503020204020204" pitchFamily="34" charset="-122"/>
                <a:ea typeface="微软雅黑" panose="020B0503020204020204" pitchFamily="34" charset="-122"/>
              </a:rPr>
              <a:t>能够分析简单的铸造缺陷；</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2.</a:t>
            </a:r>
            <a:r>
              <a:rPr lang="zh-CN" altLang="zh-CN" sz="2800" kern="100" dirty="0">
                <a:effectLst/>
                <a:latin typeface="微软雅黑" panose="020B0503020204020204" pitchFamily="34" charset="-122"/>
                <a:ea typeface="微软雅黑" panose="020B0503020204020204" pitchFamily="34" charset="-122"/>
              </a:rPr>
              <a:t>能够区分砂型铸造及特种铸造的优缺点；</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3.</a:t>
            </a:r>
            <a:r>
              <a:rPr lang="zh-CN" altLang="zh-CN" sz="2800" kern="100" dirty="0">
                <a:effectLst/>
                <a:latin typeface="微软雅黑" panose="020B0503020204020204" pitchFamily="34" charset="-122"/>
                <a:ea typeface="微软雅黑" panose="020B0503020204020204" pitchFamily="34" charset="-122"/>
              </a:rPr>
              <a:t>能够进行简单的锻压成形操作</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4.</a:t>
            </a:r>
            <a:r>
              <a:rPr lang="zh-CN" altLang="zh-CN" sz="2800" kern="100" dirty="0">
                <a:effectLst/>
                <a:latin typeface="微软雅黑" panose="020B0503020204020204" pitchFamily="34" charset="-122"/>
                <a:ea typeface="微软雅黑" panose="020B0503020204020204" pitchFamily="34" charset="-122"/>
              </a:rPr>
              <a:t>能正确使用一种焊接设备进行操作；</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5.</a:t>
            </a:r>
            <a:r>
              <a:rPr lang="zh-CN" altLang="zh-CN" sz="2800" kern="100" dirty="0">
                <a:effectLst/>
                <a:latin typeface="微软雅黑" panose="020B0503020204020204" pitchFamily="34" charset="-122"/>
                <a:ea typeface="微软雅黑" panose="020B0503020204020204" pitchFamily="34" charset="-122"/>
              </a:rPr>
              <a:t>能简单分析常见焊接缺陷；</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6.</a:t>
            </a:r>
            <a:r>
              <a:rPr lang="zh-CN" altLang="zh-CN" sz="2800" kern="100" dirty="0">
                <a:effectLst/>
                <a:latin typeface="微软雅黑" panose="020B0503020204020204" pitchFamily="34" charset="-122"/>
                <a:ea typeface="微软雅黑" panose="020B0503020204020204" pitchFamily="34" charset="-122"/>
              </a:rPr>
              <a:t>能区分不同焊接方法的优缺点。</a:t>
            </a:r>
          </a:p>
        </p:txBody>
      </p:sp>
    </p:spTree>
    <p:extLst>
      <p:ext uri="{BB962C8B-B14F-4D97-AF65-F5344CB8AC3E}">
        <p14:creationId xmlns:p14="http://schemas.microsoft.com/office/powerpoint/2010/main" val="36931159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2D5137C-E4F2-C576-3886-D38AB24BF7E2}"/>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6A2BB5E7-4F26-3F9F-1C09-5122E11555A5}"/>
              </a:ext>
            </a:extLst>
          </p:cNvPr>
          <p:cNvSpPr>
            <a:spLocks noGrp="1"/>
          </p:cNvSpPr>
          <p:nvPr>
            <p:ph type="sldNum" sz="quarter" idx="12"/>
          </p:nvPr>
        </p:nvSpPr>
        <p:spPr/>
        <p:txBody>
          <a:bodyPr/>
          <a:lstStyle/>
          <a:p>
            <a:fld id="{49AE70B2-8BF9-45C0-BB95-33D1B9D3A854}" type="slidenum">
              <a:rPr lang="zh-CN" altLang="en-US" smtClean="0"/>
              <a:t>50</a:t>
            </a:fld>
            <a:endParaRPr lang="zh-CN" altLang="en-US"/>
          </a:p>
        </p:txBody>
      </p:sp>
      <p:sp>
        <p:nvSpPr>
          <p:cNvPr id="4" name="矩形 3">
            <a:extLst>
              <a:ext uri="{FF2B5EF4-FFF2-40B4-BE49-F238E27FC236}">
                <a16:creationId xmlns:a16="http://schemas.microsoft.com/office/drawing/2014/main" id="{0BA4C220-4EAF-EC8B-1415-A1A79EE34C9F}"/>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BA4975BA-2052-3605-7FEB-DA0413A44E19}"/>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433B4F11-75E1-57E7-C0E6-64BA9BE4F333}"/>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E28DE0FF-39C7-ED06-04A3-767D73A8F504}"/>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4863644B-8063-14A2-58DA-8B866481E3FC}"/>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8F079455-E7A0-04A1-65F2-126B2C748914}"/>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241EDF7F-0F8C-4612-FF38-DCFF4D86B529}"/>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BD74F6CE-FFF1-154E-9692-CA45E9FD47E1}"/>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3FFA8740-4253-E712-1082-095FB0E9C184}"/>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FDCE58EF-E1C5-7039-CEEA-AE10C61EADE2}"/>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D387CDC0-87AA-E7B4-E980-F8F8B558E1D3}"/>
              </a:ext>
            </a:extLst>
          </p:cNvPr>
          <p:cNvSpPr txBox="1"/>
          <p:nvPr>
            <p:custDataLst>
              <p:tags r:id="rId3"/>
            </p:custDataLst>
          </p:nvPr>
        </p:nvSpPr>
        <p:spPr>
          <a:xfrm>
            <a:off x="1781176" y="108606"/>
            <a:ext cx="6296024"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 机械加工工艺基础知识认知</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D2CC2EF3-3B87-ED9F-2FD4-0BB5FC81CA77}"/>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046990AB-F487-4A7D-1FDC-92536AFED2A8}"/>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3CB013A7-7557-489A-2336-043F34D1C5AA}"/>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159447BA-7F76-5EAD-AB13-CD156A847455}"/>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71C72E28-9019-D2C1-86EE-EE9C0B34B143}"/>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4C7AA685-EBA2-4489-8080-14325B527AAD}"/>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4BB07BCE-2144-F137-FBB3-93D5C2004CAA}"/>
              </a:ext>
            </a:extLst>
          </p:cNvPr>
          <p:cNvSpPr txBox="1"/>
          <p:nvPr/>
        </p:nvSpPr>
        <p:spPr>
          <a:xfrm>
            <a:off x="1540920" y="942637"/>
            <a:ext cx="8724900" cy="4540538"/>
          </a:xfrm>
          <a:prstGeom prst="rect">
            <a:avLst/>
          </a:prstGeom>
          <a:noFill/>
        </p:spPr>
        <p:txBody>
          <a:bodyPr wrap="square">
            <a:spAutoFit/>
          </a:bodyPr>
          <a:lstStyle/>
          <a:p>
            <a:pPr marL="342900" lvl="0" indent="-342900" algn="l">
              <a:lnSpc>
                <a:spcPct val="150000"/>
              </a:lnSpc>
              <a:buFont typeface="+mj-ea"/>
              <a:buAutoNum type="ea1ChsPlain"/>
            </a:pPr>
            <a:r>
              <a:rPr lang="zh-CN" altLang="en-US" sz="2800" kern="100" dirty="0">
                <a:effectLst/>
                <a:latin typeface="微软雅黑" panose="020B0503020204020204" pitchFamily="34" charset="-122"/>
                <a:ea typeface="微软雅黑" panose="020B0503020204020204" pitchFamily="34" charset="-122"/>
              </a:rPr>
              <a:t>、</a:t>
            </a:r>
            <a:r>
              <a:rPr lang="zh-CN" altLang="zh-CN" sz="2800" kern="100" dirty="0">
                <a:effectLst/>
                <a:latin typeface="微软雅黑" panose="020B0503020204020204" pitchFamily="34" charset="-122"/>
                <a:ea typeface="微软雅黑" panose="020B0503020204020204" pitchFamily="34" charset="-122"/>
              </a:rPr>
              <a:t>金属切削加工的基本知识认知</a:t>
            </a:r>
          </a:p>
          <a:p>
            <a:pPr indent="400050" algn="l">
              <a:lnSpc>
                <a:spcPct val="150000"/>
              </a:lnSpc>
              <a:tabLst>
                <a:tab pos="528955" algn="l"/>
              </a:tabLst>
            </a:pPr>
            <a:r>
              <a:rPr lang="en-US" altLang="zh-CN" sz="2800" kern="100" dirty="0">
                <a:effectLst/>
                <a:latin typeface="微软雅黑" panose="020B0503020204020204" pitchFamily="34" charset="-122"/>
                <a:ea typeface="微软雅黑" panose="020B0503020204020204" pitchFamily="34" charset="-122"/>
              </a:rPr>
              <a:t>  1.</a:t>
            </a:r>
            <a:r>
              <a:rPr lang="zh-CN" altLang="zh-CN" sz="2800" kern="100" dirty="0">
                <a:effectLst/>
                <a:latin typeface="微软雅黑" panose="020B0503020204020204" pitchFamily="34" charset="-122"/>
                <a:ea typeface="微软雅黑" panose="020B0503020204020204" pitchFamily="34" charset="-122"/>
              </a:rPr>
              <a:t>金属切削加工概述</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1</a:t>
            </a:r>
            <a:r>
              <a:rPr lang="zh-CN" altLang="zh-CN" sz="2800" kern="100" dirty="0">
                <a:effectLst/>
                <a:latin typeface="微软雅黑" panose="020B0503020204020204" pitchFamily="34" charset="-122"/>
                <a:ea typeface="微软雅黑" panose="020B0503020204020204" pitchFamily="34" charset="-122"/>
              </a:rPr>
              <a:t>）金属切削加工概念</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用切削工具切除毛坯（如铸件、锻件、焊接结构件或型材等还料）上多余的金属，从而获得几何形状、尺寸精度及表面粗糙度都符合图样要求的零件的加工过程，称为金属切削加工。</a:t>
            </a:r>
          </a:p>
        </p:txBody>
      </p:sp>
    </p:spTree>
    <p:extLst>
      <p:ext uri="{BB962C8B-B14F-4D97-AF65-F5344CB8AC3E}">
        <p14:creationId xmlns:p14="http://schemas.microsoft.com/office/powerpoint/2010/main" val="36728134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734A158D-C206-DC19-7D78-50E0C8C58863}"/>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A703C481-310A-4683-45C0-EBC8A5530546}"/>
              </a:ext>
            </a:extLst>
          </p:cNvPr>
          <p:cNvSpPr>
            <a:spLocks noGrp="1"/>
          </p:cNvSpPr>
          <p:nvPr>
            <p:ph type="sldNum" sz="quarter" idx="12"/>
          </p:nvPr>
        </p:nvSpPr>
        <p:spPr/>
        <p:txBody>
          <a:bodyPr/>
          <a:lstStyle/>
          <a:p>
            <a:fld id="{49AE70B2-8BF9-45C0-BB95-33D1B9D3A854}" type="slidenum">
              <a:rPr lang="zh-CN" altLang="en-US" smtClean="0"/>
              <a:t>51</a:t>
            </a:fld>
            <a:endParaRPr lang="zh-CN" altLang="en-US"/>
          </a:p>
        </p:txBody>
      </p:sp>
      <p:sp>
        <p:nvSpPr>
          <p:cNvPr id="4" name="矩形 3">
            <a:extLst>
              <a:ext uri="{FF2B5EF4-FFF2-40B4-BE49-F238E27FC236}">
                <a16:creationId xmlns:a16="http://schemas.microsoft.com/office/drawing/2014/main" id="{57A6B417-8A0C-83C9-0C87-5D8791667E1F}"/>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405909F2-C342-9FB9-8FDA-1EFF8D1A04CA}"/>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104AA84C-F522-0BBB-8373-5F98DB48204D}"/>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197B1C1B-D456-70F5-EB1A-96FCB7CCB1CA}"/>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584A13B8-9699-0CF2-C1E8-5EF5594F7513}"/>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819FA186-9B68-59ED-5A0C-1681DBAD003C}"/>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6E79B83B-051A-052A-739F-72DA921C28C2}"/>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0565894E-D97A-51CD-3A02-75F643F40C99}"/>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7D9CA44F-7548-E0C0-BCA5-8CC8A2768E2D}"/>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C3B2A2A1-36EA-19C8-CC47-D6022BD79248}"/>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4F8CE242-887F-4D4D-0601-628973AD3976}"/>
              </a:ext>
            </a:extLst>
          </p:cNvPr>
          <p:cNvSpPr txBox="1"/>
          <p:nvPr>
            <p:custDataLst>
              <p:tags r:id="rId3"/>
            </p:custDataLst>
          </p:nvPr>
        </p:nvSpPr>
        <p:spPr>
          <a:xfrm>
            <a:off x="1781176" y="108606"/>
            <a:ext cx="6296024"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 机械加工工艺基础知识认知</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E980AE33-3F18-2DC8-AFD4-A06C17EFF7C7}"/>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BDCF8094-0029-47EB-F0F4-C2FF5064B72A}"/>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FA7A35B9-3662-124C-9E03-0AE130966C32}"/>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3A306E83-9393-1150-9B6E-E197E4C61751}"/>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FA7CEB04-8F20-367F-05DD-4795657533BC}"/>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23C292CC-81E4-5E5C-FAAA-65B28F65AF59}"/>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67F617A8-CC70-53E8-240B-29600A4C52E6}"/>
              </a:ext>
            </a:extLst>
          </p:cNvPr>
          <p:cNvSpPr txBox="1"/>
          <p:nvPr/>
        </p:nvSpPr>
        <p:spPr>
          <a:xfrm>
            <a:off x="1578104" y="626035"/>
            <a:ext cx="9852434" cy="3351046"/>
          </a:xfrm>
          <a:prstGeom prst="rect">
            <a:avLst/>
          </a:prstGeom>
          <a:noFill/>
        </p:spPr>
        <p:txBody>
          <a:bodyPr wrap="square">
            <a:spAutoFit/>
          </a:bodyPr>
          <a:lstStyle/>
          <a:p>
            <a:pPr indent="266700" algn="l">
              <a:lnSpc>
                <a:spcPct val="150000"/>
              </a:lnSpc>
            </a:pPr>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2</a:t>
            </a:r>
            <a:r>
              <a:rPr lang="zh-CN" altLang="zh-CN" sz="2400" kern="100" dirty="0">
                <a:effectLst/>
                <a:latin typeface="微软雅黑" panose="020B0503020204020204" pitchFamily="34" charset="-122"/>
                <a:ea typeface="微软雅黑" panose="020B0503020204020204" pitchFamily="34" charset="-122"/>
              </a:rPr>
              <a:t>）金属切削加工分类</a:t>
            </a:r>
            <a:endParaRPr lang="en-US" altLang="zh-CN" sz="2400" kern="100" dirty="0">
              <a:effectLst/>
              <a:latin typeface="微软雅黑" panose="020B0503020204020204" pitchFamily="34" charset="-122"/>
              <a:ea typeface="微软雅黑" panose="020B0503020204020204" pitchFamily="34" charset="-122"/>
            </a:endParaRPr>
          </a:p>
          <a:p>
            <a:pPr indent="266700" algn="l">
              <a:lnSpc>
                <a:spcPct val="150000"/>
              </a:lnSpc>
            </a:pPr>
            <a:r>
              <a:rPr lang="zh-CN" altLang="en-US" sz="2400" kern="100" dirty="0">
                <a:effectLst/>
                <a:latin typeface="微软雅黑" panose="020B0503020204020204" pitchFamily="34" charset="-122"/>
                <a:ea typeface="微软雅黑" panose="020B0503020204020204" pitchFamily="34" charset="-122"/>
              </a:rPr>
              <a:t>    金</a:t>
            </a:r>
            <a:r>
              <a:rPr lang="zh-CN" altLang="zh-CN" sz="2400" kern="100" dirty="0">
                <a:effectLst/>
                <a:latin typeface="微软雅黑" panose="020B0503020204020204" pitchFamily="34" charset="-122"/>
                <a:ea typeface="微软雅黑" panose="020B0503020204020204" pitchFamily="34" charset="-122"/>
              </a:rPr>
              <a:t>属切削加工分为钳加工和机械加工（简称机加工）两类。</a:t>
            </a:r>
            <a:endParaRPr lang="en-US" altLang="zh-CN" sz="2400" kern="100" dirty="0">
              <a:effectLst/>
              <a:latin typeface="微软雅黑" panose="020B0503020204020204" pitchFamily="34" charset="-122"/>
              <a:ea typeface="微软雅黑" panose="020B0503020204020204" pitchFamily="34" charset="-122"/>
            </a:endParaRPr>
          </a:p>
          <a:p>
            <a:pPr indent="266700">
              <a:lnSpc>
                <a:spcPct val="150000"/>
              </a:lnSpc>
            </a:pPr>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机械加工是由工人操作金属切削机床进行的切削加工。机械加工按所用切削工具的类型又可分为刀具切削加工和磨具、磨料切削加工。刀具切削加工包括车削、钻削、镗削、刨削、插削、铣削、拉削、齿形切削等。磨具、磨料切削加工包括磨削、珩磨、研磨、超精加工等。</a:t>
            </a:r>
          </a:p>
        </p:txBody>
      </p:sp>
      <p:sp>
        <p:nvSpPr>
          <p:cNvPr id="24" name="文本框 23">
            <a:extLst>
              <a:ext uri="{FF2B5EF4-FFF2-40B4-BE49-F238E27FC236}">
                <a16:creationId xmlns:a16="http://schemas.microsoft.com/office/drawing/2014/main" id="{12F55252-E1A1-1C6C-5177-2022F88D3717}"/>
              </a:ext>
            </a:extLst>
          </p:cNvPr>
          <p:cNvSpPr txBox="1"/>
          <p:nvPr/>
        </p:nvSpPr>
        <p:spPr>
          <a:xfrm>
            <a:off x="1257301" y="4355721"/>
            <a:ext cx="6096000" cy="523220"/>
          </a:xfrm>
          <a:prstGeom prst="rect">
            <a:avLst/>
          </a:prstGeom>
          <a:noFill/>
        </p:spPr>
        <p:txBody>
          <a:bodyPr wrap="square">
            <a:spAutoFit/>
          </a:bodyPr>
          <a:lstStyle/>
          <a:p>
            <a:pPr indent="266700" algn="l"/>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3</a:t>
            </a:r>
            <a:r>
              <a:rPr lang="zh-CN" altLang="zh-CN" sz="2800" kern="100" dirty="0">
                <a:effectLst/>
                <a:latin typeface="微软雅黑" panose="020B0503020204020204" pitchFamily="34" charset="-122"/>
                <a:ea typeface="微软雅黑" panose="020B0503020204020204" pitchFamily="34" charset="-122"/>
              </a:rPr>
              <a:t>）金属切削加工的形成</a:t>
            </a:r>
          </a:p>
        </p:txBody>
      </p:sp>
      <p:pic>
        <p:nvPicPr>
          <p:cNvPr id="26" name="图片 25">
            <a:extLst>
              <a:ext uri="{FF2B5EF4-FFF2-40B4-BE49-F238E27FC236}">
                <a16:creationId xmlns:a16="http://schemas.microsoft.com/office/drawing/2014/main" id="{A4AB091C-C68C-81D7-03DE-DCD9A07DCBA3}"/>
              </a:ext>
            </a:extLst>
          </p:cNvPr>
          <p:cNvPicPr>
            <a:picLocks noChangeAspect="1"/>
          </p:cNvPicPr>
          <p:nvPr/>
        </p:nvPicPr>
        <p:blipFill>
          <a:blip r:embed="rId18"/>
          <a:stretch>
            <a:fillRect/>
          </a:stretch>
        </p:blipFill>
        <p:spPr>
          <a:xfrm>
            <a:off x="7658216" y="4007429"/>
            <a:ext cx="3086100" cy="2828925"/>
          </a:xfrm>
          <a:prstGeom prst="rect">
            <a:avLst/>
          </a:prstGeom>
        </p:spPr>
      </p:pic>
    </p:spTree>
    <p:extLst>
      <p:ext uri="{BB962C8B-B14F-4D97-AF65-F5344CB8AC3E}">
        <p14:creationId xmlns:p14="http://schemas.microsoft.com/office/powerpoint/2010/main" val="5872785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4"/>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4"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798934A0-0A46-2269-38DC-B70E3E00F729}"/>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45697E78-BDB1-9057-E0FF-2B81383D45BA}"/>
              </a:ext>
            </a:extLst>
          </p:cNvPr>
          <p:cNvSpPr>
            <a:spLocks noGrp="1"/>
          </p:cNvSpPr>
          <p:nvPr>
            <p:ph type="sldNum" sz="quarter" idx="12"/>
          </p:nvPr>
        </p:nvSpPr>
        <p:spPr/>
        <p:txBody>
          <a:bodyPr/>
          <a:lstStyle/>
          <a:p>
            <a:fld id="{49AE70B2-8BF9-45C0-BB95-33D1B9D3A854}" type="slidenum">
              <a:rPr lang="zh-CN" altLang="en-US" smtClean="0"/>
              <a:t>52</a:t>
            </a:fld>
            <a:endParaRPr lang="zh-CN" altLang="en-US"/>
          </a:p>
        </p:txBody>
      </p:sp>
      <p:sp>
        <p:nvSpPr>
          <p:cNvPr id="4" name="矩形 3">
            <a:extLst>
              <a:ext uri="{FF2B5EF4-FFF2-40B4-BE49-F238E27FC236}">
                <a16:creationId xmlns:a16="http://schemas.microsoft.com/office/drawing/2014/main" id="{6013FCE3-131C-E094-C4A8-BF4B4D429D00}"/>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D0FAEF3B-B8E9-300A-367A-DA4B867CB9B3}"/>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1BA89E29-7746-00BD-6D3D-D5CDE66400EE}"/>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B77F353D-C9F2-0A83-D536-60A7E9BD2CFE}"/>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4F83B4E3-BF68-272A-AA06-FAD057389685}"/>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0C72D557-31A0-2C2F-2161-A40099E28169}"/>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90BABA91-9FA0-50F3-F2A1-908E31C11CF6}"/>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D973CA10-D738-DC30-D95B-FF75008CCD2C}"/>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AD1E07C6-7221-FD51-2C18-864FAE1AFC3C}"/>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E5E614A1-FE67-4EAE-17EB-86145304F522}"/>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27FBD088-0B17-FBB1-5313-A320A3A5F0C6}"/>
              </a:ext>
            </a:extLst>
          </p:cNvPr>
          <p:cNvSpPr txBox="1"/>
          <p:nvPr>
            <p:custDataLst>
              <p:tags r:id="rId3"/>
            </p:custDataLst>
          </p:nvPr>
        </p:nvSpPr>
        <p:spPr>
          <a:xfrm>
            <a:off x="1781176" y="108606"/>
            <a:ext cx="6296024"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 机械加工工艺基础知识认知</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D05B2010-307A-C510-7B79-05A205E08974}"/>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6523AC2D-04D4-362E-2645-9399AA3C6714}"/>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48E41095-C0EF-F0C5-C656-866B1F5745B9}"/>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AC430888-40F8-1DC4-0785-26192E192D0E}"/>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7BA36FAB-B571-069A-8C61-01366B892BE7}"/>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B0F6DFE8-11E9-3A84-83D5-E0D8FFBD0657}"/>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96E065BA-F48E-307A-534F-D86237B07D74}"/>
              </a:ext>
            </a:extLst>
          </p:cNvPr>
          <p:cNvSpPr txBox="1"/>
          <p:nvPr/>
        </p:nvSpPr>
        <p:spPr>
          <a:xfrm>
            <a:off x="1781177" y="1371254"/>
            <a:ext cx="8467724" cy="3274807"/>
          </a:xfrm>
          <a:prstGeom prst="rect">
            <a:avLst/>
          </a:prstGeom>
          <a:noFill/>
        </p:spPr>
        <p:txBody>
          <a:bodyPr wrap="square">
            <a:spAutoFit/>
          </a:bodyPr>
          <a:lstStyle/>
          <a:p>
            <a:pPr indent="266700" algn="l">
              <a:lnSpc>
                <a:spcPts val="4200"/>
              </a:lnSpc>
            </a:pPr>
            <a:r>
              <a:rPr lang="en-US" altLang="zh-CN" sz="2800" kern="100" dirty="0">
                <a:effectLst/>
                <a:latin typeface="微软雅黑" panose="020B0503020204020204" pitchFamily="34" charset="-122"/>
                <a:ea typeface="微软雅黑" panose="020B0503020204020204" pitchFamily="34" charset="-122"/>
              </a:rPr>
              <a:t>2.</a:t>
            </a:r>
            <a:r>
              <a:rPr lang="zh-CN" altLang="zh-CN" sz="2800" kern="100" dirty="0">
                <a:effectLst/>
                <a:latin typeface="微软雅黑" panose="020B0503020204020204" pitchFamily="34" charset="-122"/>
                <a:ea typeface="微软雅黑" panose="020B0503020204020204" pitchFamily="34" charset="-122"/>
              </a:rPr>
              <a:t>切削运动及切削要素</a:t>
            </a:r>
          </a:p>
          <a:p>
            <a:pPr indent="266700" algn="l">
              <a:lnSpc>
                <a:spcPts val="4200"/>
              </a:lnSpc>
            </a:pP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1</a:t>
            </a:r>
            <a:r>
              <a:rPr lang="zh-CN" altLang="zh-CN" sz="2800" kern="100" dirty="0">
                <a:effectLst/>
                <a:latin typeface="微软雅黑" panose="020B0503020204020204" pitchFamily="34" charset="-122"/>
                <a:ea typeface="微软雅黑" panose="020B0503020204020204" pitchFamily="34" charset="-122"/>
              </a:rPr>
              <a:t>）切削运动</a:t>
            </a:r>
          </a:p>
          <a:p>
            <a:pPr indent="266700" algn="l">
              <a:lnSpc>
                <a:spcPts val="42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零件表面都是靠刀具与工件之间一定的相对运动，即切削运动而形成的。</a:t>
            </a:r>
            <a:endParaRPr lang="zh-CN" altLang="zh-CN" sz="2800" kern="100" dirty="0">
              <a:latin typeface="微软雅黑" panose="020B0503020204020204" pitchFamily="34" charset="-122"/>
              <a:ea typeface="微软雅黑" panose="020B0503020204020204" pitchFamily="34" charset="-122"/>
            </a:endParaRPr>
          </a:p>
          <a:p>
            <a:pPr>
              <a:lnSpc>
                <a:spcPts val="4200"/>
              </a:lnSpc>
            </a:pPr>
            <a:r>
              <a:rPr lang="en-US" altLang="zh-CN" sz="2800" kern="100" dirty="0">
                <a:latin typeface="微软雅黑" panose="020B0503020204020204" pitchFamily="34" charset="-122"/>
                <a:ea typeface="微软雅黑" panose="020B0503020204020204" pitchFamily="34" charset="-122"/>
              </a:rPr>
              <a:t>       1)</a:t>
            </a:r>
            <a:r>
              <a:rPr lang="zh-CN" altLang="zh-CN" sz="2800" kern="100" dirty="0">
                <a:latin typeface="微软雅黑" panose="020B0503020204020204" pitchFamily="34" charset="-122"/>
                <a:ea typeface="微软雅黑" panose="020B0503020204020204" pitchFamily="34" charset="-122"/>
                <a:cs typeface="Times New Roman" panose="02020603050405020304" pitchFamily="18" charset="0"/>
              </a:rPr>
              <a:t>主运动。</a:t>
            </a:r>
            <a:endParaRPr lang="en-US" altLang="zh-CN" sz="2800" kern="1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ts val="4200"/>
              </a:lnSpc>
            </a:pPr>
            <a:r>
              <a:rPr lang="en-US" altLang="zh-CN" sz="2800" kern="100" dirty="0">
                <a:effectLst/>
                <a:latin typeface="微软雅黑" panose="020B0503020204020204" pitchFamily="34" charset="-122"/>
                <a:ea typeface="微软雅黑" panose="020B0503020204020204" pitchFamily="34" charset="-122"/>
              </a:rPr>
              <a:t>      2)</a:t>
            </a:r>
            <a:r>
              <a:rPr lang="zh-CN" altLang="zh-CN" sz="2800" kern="100" dirty="0">
                <a:effectLst/>
                <a:latin typeface="微软雅黑" panose="020B0503020204020204" pitchFamily="34" charset="-122"/>
                <a:ea typeface="微软雅黑" panose="020B0503020204020204" pitchFamily="34" charset="-122"/>
                <a:cs typeface="Times New Roman" panose="02020603050405020304" pitchFamily="18" charset="0"/>
              </a:rPr>
              <a:t>进给运动。</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50514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ECE572A3-C0E3-0762-5320-2C2828669D0E}"/>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2FE8CB1D-9936-8917-29A8-6D0239D7DF16}"/>
              </a:ext>
            </a:extLst>
          </p:cNvPr>
          <p:cNvSpPr>
            <a:spLocks noGrp="1"/>
          </p:cNvSpPr>
          <p:nvPr>
            <p:ph type="sldNum" sz="quarter" idx="12"/>
          </p:nvPr>
        </p:nvSpPr>
        <p:spPr/>
        <p:txBody>
          <a:bodyPr/>
          <a:lstStyle/>
          <a:p>
            <a:fld id="{49AE70B2-8BF9-45C0-BB95-33D1B9D3A854}" type="slidenum">
              <a:rPr lang="zh-CN" altLang="en-US" smtClean="0"/>
              <a:t>53</a:t>
            </a:fld>
            <a:endParaRPr lang="zh-CN" altLang="en-US"/>
          </a:p>
        </p:txBody>
      </p:sp>
      <p:sp>
        <p:nvSpPr>
          <p:cNvPr id="4" name="矩形 3">
            <a:extLst>
              <a:ext uri="{FF2B5EF4-FFF2-40B4-BE49-F238E27FC236}">
                <a16:creationId xmlns:a16="http://schemas.microsoft.com/office/drawing/2014/main" id="{E0267C47-62B3-1BC9-5832-A92860BDF99F}"/>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976527ED-75B9-794A-00DD-D499F05BC60D}"/>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E1D213B0-DA46-C39A-3FDD-B56764ED0447}"/>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148B1378-CB8A-BC02-823A-FBD3F8267E01}"/>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D43DEEC5-7F12-480D-40FD-0A8EA49ED083}"/>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004E752D-2059-1973-EF2F-B006B924C148}"/>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BF3C1BCC-E3A0-81CE-8334-104DD03BB70E}"/>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54F05A2F-6D40-A709-59B2-B9860B011E34}"/>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09481850-9093-5C4F-444B-B1079C2807DD}"/>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3C44AB93-04B8-AA22-9BDA-F0C5EBF8ABED}"/>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FE61E886-6696-779B-B232-190B49B97E66}"/>
              </a:ext>
            </a:extLst>
          </p:cNvPr>
          <p:cNvSpPr txBox="1"/>
          <p:nvPr>
            <p:custDataLst>
              <p:tags r:id="rId3"/>
            </p:custDataLst>
          </p:nvPr>
        </p:nvSpPr>
        <p:spPr>
          <a:xfrm>
            <a:off x="1781176" y="108606"/>
            <a:ext cx="6296024"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 机械加工工艺基础知识认知</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48761A4A-8802-2F03-2AE0-556BAB1BC489}"/>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39ACF4F2-D378-6DF7-3B32-BF7B8766542F}"/>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DC18C47B-5691-E98B-116C-BB38DC2268F6}"/>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0368A054-BA54-C74D-269D-FA1C8E3D1E9B}"/>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59C616B9-2055-EE56-DB26-4D9087B38123}"/>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F5221E94-2358-6AC1-37AA-709D02BC03F3}"/>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pic>
        <p:nvPicPr>
          <p:cNvPr id="22" name="图片 21">
            <a:extLst>
              <a:ext uri="{FF2B5EF4-FFF2-40B4-BE49-F238E27FC236}">
                <a16:creationId xmlns:a16="http://schemas.microsoft.com/office/drawing/2014/main" id="{DAD3BF71-9598-DD8E-AF1A-B2A2E44E409C}"/>
              </a:ext>
            </a:extLst>
          </p:cNvPr>
          <p:cNvPicPr>
            <a:picLocks noChangeAspect="1"/>
          </p:cNvPicPr>
          <p:nvPr/>
        </p:nvPicPr>
        <p:blipFill>
          <a:blip r:embed="rId18"/>
          <a:stretch>
            <a:fillRect/>
          </a:stretch>
        </p:blipFill>
        <p:spPr>
          <a:xfrm>
            <a:off x="1943100" y="1312060"/>
            <a:ext cx="9066075" cy="4355151"/>
          </a:xfrm>
          <a:prstGeom prst="rect">
            <a:avLst/>
          </a:prstGeom>
        </p:spPr>
      </p:pic>
    </p:spTree>
    <p:extLst>
      <p:ext uri="{BB962C8B-B14F-4D97-AF65-F5344CB8AC3E}">
        <p14:creationId xmlns:p14="http://schemas.microsoft.com/office/powerpoint/2010/main" val="20005924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22"/>
                                        </p:tgtEl>
                                        <p:attrNameLst>
                                          <p:attrName>style.visibility</p:attrName>
                                        </p:attrNameLst>
                                      </p:cBhvr>
                                      <p:to>
                                        <p:strVal val="visible"/>
                                      </p:to>
                                    </p:set>
                                    <p:anim calcmode="lin" valueType="num">
                                      <p:cBhvr additive="base">
                                        <p:cTn id="26" dur="500" fill="hold"/>
                                        <p:tgtEl>
                                          <p:spTgt spid="22"/>
                                        </p:tgtEl>
                                        <p:attrNameLst>
                                          <p:attrName>ppt_x</p:attrName>
                                        </p:attrNameLst>
                                      </p:cBhvr>
                                      <p:tavLst>
                                        <p:tav tm="0">
                                          <p:val>
                                            <p:strVal val="#ppt_x"/>
                                          </p:val>
                                        </p:tav>
                                        <p:tav tm="100000">
                                          <p:val>
                                            <p:strVal val="#ppt_x"/>
                                          </p:val>
                                        </p:tav>
                                      </p:tavLst>
                                    </p:anim>
                                    <p:anim calcmode="lin" valueType="num">
                                      <p:cBhvr additive="base">
                                        <p:cTn id="27"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90686775-037C-BF6F-C9E5-2D052CB7E981}"/>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E448D368-4C70-A0A5-0CF6-B10978D1027E}"/>
              </a:ext>
            </a:extLst>
          </p:cNvPr>
          <p:cNvSpPr>
            <a:spLocks noGrp="1"/>
          </p:cNvSpPr>
          <p:nvPr>
            <p:ph type="sldNum" sz="quarter" idx="12"/>
          </p:nvPr>
        </p:nvSpPr>
        <p:spPr/>
        <p:txBody>
          <a:bodyPr/>
          <a:lstStyle/>
          <a:p>
            <a:fld id="{49AE70B2-8BF9-45C0-BB95-33D1B9D3A854}" type="slidenum">
              <a:rPr lang="zh-CN" altLang="en-US" smtClean="0"/>
              <a:t>54</a:t>
            </a:fld>
            <a:endParaRPr lang="zh-CN" altLang="en-US"/>
          </a:p>
        </p:txBody>
      </p:sp>
      <p:sp>
        <p:nvSpPr>
          <p:cNvPr id="4" name="矩形 3">
            <a:extLst>
              <a:ext uri="{FF2B5EF4-FFF2-40B4-BE49-F238E27FC236}">
                <a16:creationId xmlns:a16="http://schemas.microsoft.com/office/drawing/2014/main" id="{7AD36E7F-DE76-EC72-01FC-333FB9343BBA}"/>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F75BE236-9B7B-7314-50B3-F9FDCBC19521}"/>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8C4F85F5-F81C-BBB4-6277-AB4CF12E625B}"/>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5CCE117D-0DA7-A806-888B-DC6417FD8022}"/>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D3C540FF-9948-347E-B8CD-FA0C7D4C7C44}"/>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4A1C83F4-987E-392F-3432-F68DBE25D15C}"/>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E029062E-E22E-9C90-8440-8D43C83B612E}"/>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53721755-B211-F2D2-EA19-147DADFC0540}"/>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32BFDC31-6EDD-DEB8-7C90-405D1B6E6611}"/>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863A1F8D-ED1A-3274-3526-F3E35F11FB0B}"/>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06528852-61C8-9804-B276-F733133C5C34}"/>
              </a:ext>
            </a:extLst>
          </p:cNvPr>
          <p:cNvSpPr txBox="1"/>
          <p:nvPr>
            <p:custDataLst>
              <p:tags r:id="rId3"/>
            </p:custDataLst>
          </p:nvPr>
        </p:nvSpPr>
        <p:spPr>
          <a:xfrm>
            <a:off x="1781176" y="108606"/>
            <a:ext cx="6296024"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 机械加工工艺基础知识认知</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2AD48ADD-7104-156C-C412-B5DDFE62E85A}"/>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CA33288E-F0E7-F5BB-C293-6BEAC7237BA9}"/>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FA06F1C0-9C4A-314A-B0E7-E17398928DF4}"/>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B8818C8C-8B41-96F1-E3A2-005234A993E6}"/>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5C1EBDC6-B5DE-A985-B738-0F51FC97B314}"/>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6BF0219F-3183-CE8B-702B-D38172966187}"/>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E5BE729B-293D-906D-59E7-3DA7C72F18E4}"/>
              </a:ext>
            </a:extLst>
          </p:cNvPr>
          <p:cNvSpPr txBox="1"/>
          <p:nvPr/>
        </p:nvSpPr>
        <p:spPr>
          <a:xfrm>
            <a:off x="533400" y="1166842"/>
            <a:ext cx="7140704" cy="4832092"/>
          </a:xfrm>
          <a:prstGeom prst="rect">
            <a:avLst/>
          </a:prstGeom>
          <a:noFill/>
        </p:spPr>
        <p:txBody>
          <a:bodyPr wrap="square">
            <a:spAutoFit/>
          </a:bodyPr>
          <a:lstStyle/>
          <a:p>
            <a:pPr indent="266700" algn="l"/>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2</a:t>
            </a:r>
            <a:r>
              <a:rPr lang="zh-CN" altLang="zh-CN" sz="2800" kern="100" dirty="0">
                <a:effectLst/>
                <a:latin typeface="微软雅黑" panose="020B0503020204020204" pitchFamily="34" charset="-122"/>
                <a:ea typeface="微软雅黑" panose="020B0503020204020204" pitchFamily="34" charset="-122"/>
              </a:rPr>
              <a:t>）切削用量要素</a:t>
            </a:r>
          </a:p>
          <a:p>
            <a:pPr indent="266700" algn="l"/>
            <a:r>
              <a:rPr lang="en-US" altLang="zh-CN" sz="2800" kern="100" dirty="0">
                <a:effectLst/>
                <a:latin typeface="微软雅黑" panose="020B0503020204020204" pitchFamily="34" charset="-122"/>
                <a:ea typeface="微软雅黑" panose="020B0503020204020204" pitchFamily="34" charset="-122"/>
              </a:rPr>
              <a:t>1)</a:t>
            </a:r>
            <a:r>
              <a:rPr lang="zh-CN" altLang="zh-CN" sz="2800" kern="100" dirty="0">
                <a:effectLst/>
                <a:latin typeface="微软雅黑" panose="020B0503020204020204" pitchFamily="34" charset="-122"/>
                <a:ea typeface="微软雅黑" panose="020B0503020204020204" pitchFamily="34" charset="-122"/>
              </a:rPr>
              <a:t>切削用量在一般的切削加工中，切削用量是切削速度、进给量和背吃刀量的总称。</a:t>
            </a:r>
            <a:endParaRPr lang="en-US" altLang="zh-CN" sz="2800" kern="100" dirty="0">
              <a:effectLst/>
              <a:latin typeface="微软雅黑" panose="020B0503020204020204" pitchFamily="34" charset="-122"/>
              <a:ea typeface="微软雅黑" panose="020B0503020204020204" pitchFamily="34" charset="-122"/>
            </a:endParaRPr>
          </a:p>
          <a:p>
            <a:pPr indent="266700" algn="l"/>
            <a:r>
              <a:rPr lang="en-US" altLang="zh-CN" sz="2800" kern="100" dirty="0">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选择切削用量时的基本要求是：</a:t>
            </a:r>
            <a:r>
              <a:rPr lang="en-US" altLang="zh-CN" sz="2800" kern="100" dirty="0">
                <a:effectLst/>
                <a:latin typeface="微软雅黑" panose="020B0503020204020204" pitchFamily="34" charset="-122"/>
                <a:ea typeface="微软雅黑" panose="020B0503020204020204" pitchFamily="34" charset="-122"/>
              </a:rPr>
              <a:t>①</a:t>
            </a:r>
            <a:r>
              <a:rPr lang="zh-CN" altLang="zh-CN" sz="2800" kern="100" dirty="0">
                <a:effectLst/>
                <a:latin typeface="微软雅黑" panose="020B0503020204020204" pitchFamily="34" charset="-122"/>
                <a:ea typeface="微软雅黑" panose="020B0503020204020204" pitchFamily="34" charset="-122"/>
              </a:rPr>
              <a:t>保证安全；</a:t>
            </a:r>
            <a:r>
              <a:rPr lang="en-US" altLang="zh-CN" sz="2800" kern="100" dirty="0">
                <a:effectLst/>
                <a:latin typeface="微软雅黑" panose="020B0503020204020204" pitchFamily="34" charset="-122"/>
                <a:ea typeface="微软雅黑" panose="020B0503020204020204" pitchFamily="34" charset="-122"/>
              </a:rPr>
              <a:t>②</a:t>
            </a:r>
            <a:r>
              <a:rPr lang="zh-CN" altLang="zh-CN" sz="2800" kern="100" dirty="0">
                <a:effectLst/>
                <a:latin typeface="微软雅黑" panose="020B0503020204020204" pitchFamily="34" charset="-122"/>
                <a:ea typeface="微软雅黑" panose="020B0503020204020204" pitchFamily="34" charset="-122"/>
              </a:rPr>
              <a:t>保证工件的加工质扯；</a:t>
            </a:r>
            <a:r>
              <a:rPr lang="en-US" altLang="zh-CN" sz="2800" kern="100" dirty="0">
                <a:effectLst/>
                <a:latin typeface="微软雅黑" panose="020B0503020204020204" pitchFamily="34" charset="-122"/>
                <a:ea typeface="微软雅黑" panose="020B0503020204020204" pitchFamily="34" charset="-122"/>
              </a:rPr>
              <a:t>③</a:t>
            </a:r>
            <a:r>
              <a:rPr lang="zh-CN" altLang="zh-CN" sz="2800" kern="100" dirty="0">
                <a:effectLst/>
                <a:latin typeface="微软雅黑" panose="020B0503020204020204" pitchFamily="34" charset="-122"/>
                <a:ea typeface="微软雅黑" panose="020B0503020204020204" pitchFamily="34" charset="-122"/>
              </a:rPr>
              <a:t>充分发挥机床和刀具的潜力，提高劳动生产率，降低成本。</a:t>
            </a:r>
          </a:p>
          <a:p>
            <a:pPr indent="266700" algn="l"/>
            <a:r>
              <a:rPr lang="en-US" altLang="zh-CN" sz="2800" kern="100" dirty="0">
                <a:effectLst/>
                <a:latin typeface="微软雅黑" panose="020B0503020204020204" pitchFamily="34" charset="-122"/>
                <a:ea typeface="微软雅黑" panose="020B0503020204020204" pitchFamily="34" charset="-122"/>
              </a:rPr>
              <a:t>①</a:t>
            </a:r>
            <a:r>
              <a:rPr lang="zh-CN" altLang="zh-CN" sz="2800" kern="100" dirty="0">
                <a:effectLst/>
                <a:latin typeface="微软雅黑" panose="020B0503020204020204" pitchFamily="34" charset="-122"/>
                <a:ea typeface="微软雅黑" panose="020B0503020204020204" pitchFamily="34" charset="-122"/>
              </a:rPr>
              <a:t>切削速度</a:t>
            </a:r>
            <a:r>
              <a:rPr lang="en-US" altLang="zh-CN" sz="2800" kern="100" dirty="0" err="1">
                <a:effectLst/>
                <a:latin typeface="微软雅黑" panose="020B0503020204020204" pitchFamily="34" charset="-122"/>
                <a:ea typeface="微软雅黑" panose="020B0503020204020204" pitchFamily="34" charset="-122"/>
              </a:rPr>
              <a:t>υ</a:t>
            </a:r>
            <a:r>
              <a:rPr lang="en-US" altLang="zh-CN" sz="2800" kern="100" baseline="-25000" dirty="0" err="1">
                <a:effectLst/>
                <a:latin typeface="微软雅黑" panose="020B0503020204020204" pitchFamily="34" charset="-122"/>
                <a:ea typeface="微软雅黑" panose="020B0503020204020204" pitchFamily="34" charset="-122"/>
              </a:rPr>
              <a:t>c</a:t>
            </a:r>
            <a:r>
              <a:rPr lang="zh-CN" altLang="zh-CN" sz="2800" kern="100" dirty="0">
                <a:effectLst/>
                <a:latin typeface="微软雅黑" panose="020B0503020204020204" pitchFamily="34" charset="-122"/>
                <a:ea typeface="微软雅黑" panose="020B0503020204020204" pitchFamily="34" charset="-122"/>
              </a:rPr>
              <a:t>。</a:t>
            </a:r>
            <a:endParaRPr lang="en-US" altLang="zh-CN" sz="2800" kern="100" dirty="0">
              <a:effectLst/>
              <a:latin typeface="微软雅黑" panose="020B0503020204020204" pitchFamily="34" charset="-122"/>
              <a:ea typeface="微软雅黑" panose="020B0503020204020204" pitchFamily="34" charset="-122"/>
            </a:endParaRPr>
          </a:p>
          <a:p>
            <a:pPr indent="266700" algn="l"/>
            <a:r>
              <a:rPr lang="en-US" altLang="zh-CN" sz="2800" kern="100" dirty="0">
                <a:effectLst/>
                <a:latin typeface="微软雅黑" panose="020B0503020204020204" pitchFamily="34" charset="-122"/>
                <a:ea typeface="微软雅黑" panose="020B0503020204020204" pitchFamily="34" charset="-122"/>
              </a:rPr>
              <a:t>②</a:t>
            </a:r>
            <a:r>
              <a:rPr lang="zh-CN" altLang="zh-CN" sz="2800" kern="100" dirty="0">
                <a:effectLst/>
                <a:latin typeface="微软雅黑" panose="020B0503020204020204" pitchFamily="34" charset="-122"/>
                <a:ea typeface="微软雅黑" panose="020B0503020204020204" pitchFamily="34" charset="-122"/>
              </a:rPr>
              <a:t>进给量</a:t>
            </a:r>
            <a:r>
              <a:rPr lang="en-US" altLang="zh-CN" sz="2800" kern="100" dirty="0">
                <a:effectLst/>
                <a:latin typeface="微软雅黑" panose="020B0503020204020204" pitchFamily="34" charset="-122"/>
                <a:ea typeface="微软雅黑" panose="020B0503020204020204" pitchFamily="34" charset="-122"/>
              </a:rPr>
              <a:t>f</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 </a:t>
            </a:r>
            <a:endParaRPr lang="zh-CN" altLang="zh-CN" sz="2800" kern="100" dirty="0">
              <a:effectLst/>
              <a:latin typeface="微软雅黑" panose="020B0503020204020204" pitchFamily="34" charset="-122"/>
              <a:ea typeface="微软雅黑" panose="020B0503020204020204" pitchFamily="34" charset="-122"/>
            </a:endParaRPr>
          </a:p>
          <a:p>
            <a:pPr indent="266700" algn="l"/>
            <a:r>
              <a:rPr lang="en-US" altLang="zh-CN" sz="2800" kern="100" dirty="0">
                <a:effectLst/>
                <a:latin typeface="微软雅黑" panose="020B0503020204020204" pitchFamily="34" charset="-122"/>
                <a:ea typeface="微软雅黑" panose="020B0503020204020204" pitchFamily="34" charset="-122"/>
              </a:rPr>
              <a:t>③</a:t>
            </a:r>
            <a:r>
              <a:rPr lang="zh-CN" altLang="zh-CN" sz="2800" kern="100" dirty="0">
                <a:effectLst/>
                <a:latin typeface="微软雅黑" panose="020B0503020204020204" pitchFamily="34" charset="-122"/>
                <a:ea typeface="微软雅黑" panose="020B0503020204020204" pitchFamily="34" charset="-122"/>
              </a:rPr>
              <a:t>背吃刀量</a:t>
            </a:r>
            <a:r>
              <a:rPr lang="en-US" altLang="zh-CN" sz="2800" kern="100" dirty="0" err="1">
                <a:effectLst/>
                <a:latin typeface="微软雅黑" panose="020B0503020204020204" pitchFamily="34" charset="-122"/>
                <a:ea typeface="微软雅黑" panose="020B0503020204020204" pitchFamily="34" charset="-122"/>
              </a:rPr>
              <a:t>a</a:t>
            </a:r>
            <a:r>
              <a:rPr lang="en-US" altLang="zh-CN" sz="2800" kern="100" baseline="-25000" dirty="0" err="1">
                <a:effectLst/>
                <a:latin typeface="微软雅黑" panose="020B0503020204020204" pitchFamily="34" charset="-122"/>
                <a:ea typeface="微软雅黑" panose="020B0503020204020204" pitchFamily="34" charset="-122"/>
              </a:rPr>
              <a:t>P</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 </a:t>
            </a:r>
            <a:endParaRPr lang="zh-CN" altLang="zh-CN" sz="2800" kern="100" dirty="0">
              <a:effectLst/>
              <a:latin typeface="微软雅黑" panose="020B0503020204020204" pitchFamily="34" charset="-122"/>
              <a:ea typeface="微软雅黑" panose="020B0503020204020204" pitchFamily="34" charset="-122"/>
            </a:endParaRPr>
          </a:p>
          <a:p>
            <a:pPr indent="266700" algn="l"/>
            <a:r>
              <a:rPr lang="en-US" altLang="zh-CN" sz="2800" kern="100" dirty="0">
                <a:effectLst/>
                <a:latin typeface="微软雅黑" panose="020B0503020204020204" pitchFamily="34" charset="-122"/>
                <a:ea typeface="微软雅黑" panose="020B0503020204020204" pitchFamily="34" charset="-122"/>
              </a:rPr>
              <a:t>2)</a:t>
            </a:r>
            <a:r>
              <a:rPr lang="zh-CN" altLang="zh-CN" sz="2800" kern="100" dirty="0">
                <a:effectLst/>
                <a:latin typeface="微软雅黑" panose="020B0503020204020204" pitchFamily="34" charset="-122"/>
                <a:ea typeface="微软雅黑" panose="020B0503020204020204" pitchFamily="34" charset="-122"/>
              </a:rPr>
              <a:t>切削层几何参数</a:t>
            </a:r>
            <a:r>
              <a:rPr lang="zh-CN" altLang="en-US"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 </a:t>
            </a:r>
            <a:endParaRPr lang="zh-CN" altLang="zh-CN" sz="2800" kern="100" dirty="0">
              <a:effectLst/>
              <a:latin typeface="微软雅黑" panose="020B0503020204020204" pitchFamily="34" charset="-122"/>
              <a:ea typeface="微软雅黑" panose="020B0503020204020204" pitchFamily="34" charset="-122"/>
            </a:endParaRPr>
          </a:p>
        </p:txBody>
      </p:sp>
      <p:pic>
        <p:nvPicPr>
          <p:cNvPr id="23" name="图片 22">
            <a:extLst>
              <a:ext uri="{FF2B5EF4-FFF2-40B4-BE49-F238E27FC236}">
                <a16:creationId xmlns:a16="http://schemas.microsoft.com/office/drawing/2014/main" id="{7957BADA-9447-4A78-7AD5-0C011DBEA210}"/>
              </a:ext>
            </a:extLst>
          </p:cNvPr>
          <p:cNvPicPr>
            <a:picLocks noChangeAspect="1"/>
          </p:cNvPicPr>
          <p:nvPr/>
        </p:nvPicPr>
        <p:blipFill>
          <a:blip r:embed="rId18"/>
          <a:stretch>
            <a:fillRect/>
          </a:stretch>
        </p:blipFill>
        <p:spPr>
          <a:xfrm>
            <a:off x="8077200" y="1754752"/>
            <a:ext cx="3712786" cy="3901778"/>
          </a:xfrm>
          <a:prstGeom prst="rect">
            <a:avLst/>
          </a:prstGeom>
        </p:spPr>
      </p:pic>
    </p:spTree>
    <p:extLst>
      <p:ext uri="{BB962C8B-B14F-4D97-AF65-F5344CB8AC3E}">
        <p14:creationId xmlns:p14="http://schemas.microsoft.com/office/powerpoint/2010/main" val="11148307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F50A94E7-946F-0BD1-3E8F-3670FF986DF7}"/>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9BFCDBCE-AE7C-5F5B-D97F-BF7BD9E6673A}"/>
              </a:ext>
            </a:extLst>
          </p:cNvPr>
          <p:cNvSpPr>
            <a:spLocks noGrp="1"/>
          </p:cNvSpPr>
          <p:nvPr>
            <p:ph type="sldNum" sz="quarter" idx="12"/>
          </p:nvPr>
        </p:nvSpPr>
        <p:spPr/>
        <p:txBody>
          <a:bodyPr/>
          <a:lstStyle/>
          <a:p>
            <a:fld id="{49AE70B2-8BF9-45C0-BB95-33D1B9D3A854}" type="slidenum">
              <a:rPr lang="zh-CN" altLang="en-US" smtClean="0"/>
              <a:t>55</a:t>
            </a:fld>
            <a:endParaRPr lang="zh-CN" altLang="en-US"/>
          </a:p>
        </p:txBody>
      </p:sp>
      <p:sp>
        <p:nvSpPr>
          <p:cNvPr id="4" name="矩形 3">
            <a:extLst>
              <a:ext uri="{FF2B5EF4-FFF2-40B4-BE49-F238E27FC236}">
                <a16:creationId xmlns:a16="http://schemas.microsoft.com/office/drawing/2014/main" id="{F68DC17C-1352-B5F3-E5DB-A8774DB457D7}"/>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BB65649D-DA27-55DF-4A53-945C93F8500E}"/>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F4717127-5EA6-BCE3-4464-69B1FE37756D}"/>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F4CFBD9C-AE9B-A1E8-DCD4-0D2011F07D37}"/>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4134ED18-1988-A991-334E-2CC923AA7A55}"/>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EF054B85-E9B9-4DF8-E629-C2C78677FA08}"/>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6A47C7F5-13E4-0DE5-C742-B81B578914B4}"/>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D4AC398D-C666-1EDE-A7C0-3A46980AB97D}"/>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557D31D0-0001-CCAD-7605-16E90B91F6F9}"/>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87AF50C4-9014-886A-BDE6-5BC1590D6677}"/>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35CEAF1D-0197-5F9E-0E71-A0463E208E68}"/>
              </a:ext>
            </a:extLst>
          </p:cNvPr>
          <p:cNvSpPr txBox="1"/>
          <p:nvPr>
            <p:custDataLst>
              <p:tags r:id="rId3"/>
            </p:custDataLst>
          </p:nvPr>
        </p:nvSpPr>
        <p:spPr>
          <a:xfrm>
            <a:off x="1781176" y="108606"/>
            <a:ext cx="6296024"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 机械加工工艺基础知识认知</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FE950FAF-5131-88C6-473C-CCBE48515E2C}"/>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ACDBEB20-69F2-0E11-A8E7-08A41C83F9BE}"/>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2DDBDE0A-D2B5-8742-C68F-A364007E7D96}"/>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AC0A7C3D-64A7-480C-6E61-65AEEE7CA468}"/>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27049175-5D4B-B96B-1A34-B1DA75C802B8}"/>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9F79F854-CC5B-5B44-7F42-89436C54C676}"/>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E1140343-BD38-DA1E-BF76-6669B2D63146}"/>
              </a:ext>
            </a:extLst>
          </p:cNvPr>
          <p:cNvSpPr txBox="1"/>
          <p:nvPr/>
        </p:nvSpPr>
        <p:spPr>
          <a:xfrm>
            <a:off x="1407197" y="666415"/>
            <a:ext cx="9947068" cy="5833200"/>
          </a:xfrm>
          <a:prstGeom prst="rect">
            <a:avLst/>
          </a:prstGeom>
          <a:noFill/>
        </p:spPr>
        <p:txBody>
          <a:bodyPr wrap="square">
            <a:spAutoFit/>
          </a:bodyPr>
          <a:lstStyle/>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3.</a:t>
            </a:r>
            <a:r>
              <a:rPr lang="zh-CN" altLang="zh-CN" sz="2800" kern="100" dirty="0">
                <a:effectLst/>
                <a:latin typeface="微软雅黑" panose="020B0503020204020204" pitchFamily="34" charset="-122"/>
                <a:ea typeface="微软雅黑" panose="020B0503020204020204" pitchFamily="34" charset="-122"/>
              </a:rPr>
              <a:t>刀具与磨具</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1</a:t>
            </a:r>
            <a:r>
              <a:rPr lang="zh-CN" altLang="zh-CN" sz="2800" kern="100" dirty="0">
                <a:effectLst/>
                <a:latin typeface="微软雅黑" panose="020B0503020204020204" pitchFamily="34" charset="-122"/>
                <a:ea typeface="微软雅黑" panose="020B0503020204020204" pitchFamily="34" charset="-122"/>
              </a:rPr>
              <a:t>）刀具</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1)</a:t>
            </a:r>
            <a:r>
              <a:rPr lang="zh-CN" altLang="zh-CN" sz="2800" kern="100" dirty="0">
                <a:effectLst/>
                <a:latin typeface="微软雅黑" panose="020B0503020204020204" pitchFamily="34" charset="-122"/>
                <a:ea typeface="微软雅黑" panose="020B0503020204020204" pitchFamily="34" charset="-122"/>
              </a:rPr>
              <a:t>刀具材料应具备的</a:t>
            </a: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性能：</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①</a:t>
            </a:r>
            <a:r>
              <a:rPr lang="zh-CN" altLang="zh-CN" sz="2800" kern="100" dirty="0">
                <a:effectLst/>
                <a:latin typeface="微软雅黑" panose="020B0503020204020204" pitchFamily="34" charset="-122"/>
                <a:ea typeface="微软雅黑" panose="020B0503020204020204" pitchFamily="34" charset="-122"/>
              </a:rPr>
              <a:t>较高的硬度，刀具材料的硬度必须高于工件材料的硬度，一般应在</a:t>
            </a:r>
            <a:r>
              <a:rPr lang="en-US" altLang="zh-CN" sz="2800" kern="100" dirty="0">
                <a:effectLst/>
                <a:latin typeface="微软雅黑" panose="020B0503020204020204" pitchFamily="34" charset="-122"/>
                <a:ea typeface="微软雅黑" panose="020B0503020204020204" pitchFamily="34" charset="-122"/>
              </a:rPr>
              <a:t>60HRC</a:t>
            </a:r>
            <a:r>
              <a:rPr lang="zh-CN" altLang="zh-CN" sz="2800" kern="100" dirty="0">
                <a:effectLst/>
                <a:latin typeface="微软雅黑" panose="020B0503020204020204" pitchFamily="34" charset="-122"/>
                <a:ea typeface="微软雅黑" panose="020B0503020204020204" pitchFamily="34" charset="-122"/>
              </a:rPr>
              <a:t>以上。</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②</a:t>
            </a:r>
            <a:r>
              <a:rPr lang="zh-CN" altLang="zh-CN" sz="2800" kern="100" dirty="0">
                <a:effectLst/>
                <a:latin typeface="微软雅黑" panose="020B0503020204020204" pitchFamily="34" charset="-122"/>
                <a:ea typeface="微软雅黑" panose="020B0503020204020204" pitchFamily="34" charset="-122"/>
              </a:rPr>
              <a:t>足够的强度和韧性，以承受切削力、冲击和振动。</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③</a:t>
            </a:r>
            <a:r>
              <a:rPr lang="zh-CN" altLang="zh-CN" sz="2800" kern="100" dirty="0">
                <a:effectLst/>
                <a:latin typeface="微软雅黑" panose="020B0503020204020204" pitchFamily="34" charset="-122"/>
                <a:ea typeface="微软雅黑" panose="020B0503020204020204" pitchFamily="34" charset="-122"/>
              </a:rPr>
              <a:t>较高的耐磨性，以减少切削过程中的磨损。</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④</a:t>
            </a:r>
            <a:r>
              <a:rPr lang="zh-CN" altLang="zh-CN" sz="2800" kern="100" dirty="0">
                <a:effectLst/>
                <a:latin typeface="微软雅黑" panose="020B0503020204020204" pitchFamily="34" charset="-122"/>
                <a:ea typeface="微软雅黑" panose="020B0503020204020204" pitchFamily="34" charset="-122"/>
              </a:rPr>
              <a:t>热硬性，一般用热硬温度表示。</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⑤</a:t>
            </a:r>
            <a:r>
              <a:rPr lang="zh-CN" altLang="zh-CN" sz="2800" kern="100" dirty="0">
                <a:effectLst/>
                <a:latin typeface="微软雅黑" panose="020B0503020204020204" pitchFamily="34" charset="-122"/>
                <a:ea typeface="微软雅黑" panose="020B0503020204020204" pitchFamily="34" charset="-122"/>
              </a:rPr>
              <a:t>较好的工艺性，以便于刀具的制造。</a:t>
            </a:r>
          </a:p>
        </p:txBody>
      </p:sp>
    </p:spTree>
    <p:extLst>
      <p:ext uri="{BB962C8B-B14F-4D97-AF65-F5344CB8AC3E}">
        <p14:creationId xmlns:p14="http://schemas.microsoft.com/office/powerpoint/2010/main" val="2187270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B0DFE985-6F4E-E46D-71AE-61A804CAAE68}"/>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7D0CE355-49A0-14CF-1E89-46EF6ABF06A9}"/>
              </a:ext>
            </a:extLst>
          </p:cNvPr>
          <p:cNvSpPr>
            <a:spLocks noGrp="1"/>
          </p:cNvSpPr>
          <p:nvPr>
            <p:ph type="sldNum" sz="quarter" idx="12"/>
          </p:nvPr>
        </p:nvSpPr>
        <p:spPr/>
        <p:txBody>
          <a:bodyPr/>
          <a:lstStyle/>
          <a:p>
            <a:fld id="{49AE70B2-8BF9-45C0-BB95-33D1B9D3A854}" type="slidenum">
              <a:rPr lang="zh-CN" altLang="en-US" smtClean="0"/>
              <a:t>56</a:t>
            </a:fld>
            <a:endParaRPr lang="zh-CN" altLang="en-US"/>
          </a:p>
        </p:txBody>
      </p:sp>
      <p:sp>
        <p:nvSpPr>
          <p:cNvPr id="4" name="矩形 3">
            <a:extLst>
              <a:ext uri="{FF2B5EF4-FFF2-40B4-BE49-F238E27FC236}">
                <a16:creationId xmlns:a16="http://schemas.microsoft.com/office/drawing/2014/main" id="{8FE698AC-C435-41AC-90F0-F7F10519820A}"/>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E7C9FA23-24ED-2066-E31B-C05A691FDF4E}"/>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001CAAE2-06C9-46CE-E167-1A87D77ABD8F}"/>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BCCDD7AC-F74B-46F3-8D34-157528BE450D}"/>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08C10231-8005-3E5A-0915-0FE797D8657A}"/>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5EC960F3-FEF4-9377-2F1A-CF8660D4E8E1}"/>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61FEEDC3-D823-D117-F346-B0D2366252CD}"/>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2000620E-A323-A020-04C7-C1C111BC37F5}"/>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602AEC22-3063-E280-83E1-0A97F1F0C3CD}"/>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699ED787-43D5-89F5-AE4F-4626E58F5E82}"/>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289C14BE-97CB-24EC-5356-3E99970373D6}"/>
              </a:ext>
            </a:extLst>
          </p:cNvPr>
          <p:cNvSpPr txBox="1"/>
          <p:nvPr>
            <p:custDataLst>
              <p:tags r:id="rId3"/>
            </p:custDataLst>
          </p:nvPr>
        </p:nvSpPr>
        <p:spPr>
          <a:xfrm>
            <a:off x="1781176" y="108606"/>
            <a:ext cx="6296024"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 机械加工工艺基础知识认知</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C64EAF3C-F7C6-1271-16D8-8E083DA7A6B8}"/>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F592FE99-96A9-5B8E-A25B-4C40CA0E9227}"/>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1491064F-D406-17B1-EB94-B4ED39615153}"/>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DA1239C3-C43A-34F7-E711-99F2FF3BC743}"/>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83A862B0-0B1E-0893-EAA1-37CA6F8A77AE}"/>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0681C0BB-B023-F23B-FAA4-116A3A6F350A}"/>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C4D654E1-CF7D-2E02-3CC4-CBC6387F23B0}"/>
              </a:ext>
            </a:extLst>
          </p:cNvPr>
          <p:cNvSpPr txBox="1"/>
          <p:nvPr/>
        </p:nvSpPr>
        <p:spPr>
          <a:xfrm>
            <a:off x="1037012" y="700411"/>
            <a:ext cx="10496550" cy="5262979"/>
          </a:xfrm>
          <a:prstGeom prst="rect">
            <a:avLst/>
          </a:prstGeom>
          <a:noFill/>
        </p:spPr>
        <p:txBody>
          <a:bodyPr wrap="square">
            <a:spAutoFit/>
          </a:bodyPr>
          <a:lstStyle/>
          <a:p>
            <a:pPr indent="266700" algn="l"/>
            <a:r>
              <a:rPr lang="en-US" altLang="zh-CN" sz="2800" kern="100" dirty="0">
                <a:effectLst/>
                <a:latin typeface="微软雅黑" panose="020B0503020204020204" pitchFamily="34" charset="-122"/>
                <a:ea typeface="微软雅黑" panose="020B0503020204020204" pitchFamily="34" charset="-122"/>
              </a:rPr>
              <a:t>     2)</a:t>
            </a:r>
            <a:r>
              <a:rPr lang="zh-CN" altLang="zh-CN" sz="2800" kern="100" dirty="0">
                <a:effectLst/>
                <a:latin typeface="微软雅黑" panose="020B0503020204020204" pitchFamily="34" charset="-122"/>
                <a:ea typeface="微软雅黑" panose="020B0503020204020204" pitchFamily="34" charset="-122"/>
              </a:rPr>
              <a:t>常用的刀具材料刀具材料种类很多，常用的有碳素工具钢、合金工具钢、高速钢、硬质合金以及新型刀具材料（陶瓷、人造金刚石和立方氮化绷）等。</a:t>
            </a:r>
            <a:endParaRPr lang="en-US" altLang="zh-CN" sz="2800" kern="100" dirty="0">
              <a:effectLst/>
              <a:latin typeface="微软雅黑" panose="020B0503020204020204" pitchFamily="34" charset="-122"/>
              <a:ea typeface="微软雅黑" panose="020B0503020204020204" pitchFamily="34" charset="-122"/>
            </a:endParaRPr>
          </a:p>
          <a:p>
            <a:pPr indent="266700" algn="l"/>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碳素工具钢（如</a:t>
            </a:r>
            <a:r>
              <a:rPr lang="en-US" altLang="zh-CN" sz="2800" kern="100" dirty="0">
                <a:effectLst/>
                <a:latin typeface="微软雅黑" panose="020B0503020204020204" pitchFamily="34" charset="-122"/>
                <a:ea typeface="微软雅黑" panose="020B0503020204020204" pitchFamily="34" charset="-122"/>
              </a:rPr>
              <a:t>Tl0A</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T12A)</a:t>
            </a:r>
            <a:r>
              <a:rPr lang="zh-CN" altLang="zh-CN" sz="2800" kern="100" dirty="0">
                <a:effectLst/>
                <a:latin typeface="微软雅黑" panose="020B0503020204020204" pitchFamily="34" charset="-122"/>
                <a:ea typeface="微软雅黑" panose="020B0503020204020204" pitchFamily="34" charset="-122"/>
              </a:rPr>
              <a:t>和合金工具钢（如</a:t>
            </a:r>
            <a:r>
              <a:rPr lang="en-US" altLang="zh-CN" sz="2800" kern="100" dirty="0">
                <a:effectLst/>
                <a:latin typeface="微软雅黑" panose="020B0503020204020204" pitchFamily="34" charset="-122"/>
                <a:ea typeface="微软雅黑" panose="020B0503020204020204" pitchFamily="34" charset="-122"/>
              </a:rPr>
              <a:t>9SiCr</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err="1">
                <a:effectLst/>
                <a:latin typeface="微软雅黑" panose="020B0503020204020204" pitchFamily="34" charset="-122"/>
                <a:ea typeface="微软雅黑" panose="020B0503020204020204" pitchFamily="34" charset="-122"/>
              </a:rPr>
              <a:t>CrWMn</a:t>
            </a:r>
            <a:r>
              <a:rPr lang="en-US" altLang="zh-CN" sz="2800" kern="100" dirty="0">
                <a:effectLst/>
                <a:latin typeface="微软雅黑" panose="020B0503020204020204" pitchFamily="34" charset="-122"/>
                <a:ea typeface="微软雅黑" panose="020B0503020204020204" pitchFamily="34" charset="-122"/>
              </a:rPr>
              <a:t>)</a:t>
            </a:r>
            <a:r>
              <a:rPr lang="zh-CN" altLang="zh-CN" sz="2800" kern="100" dirty="0">
                <a:effectLst/>
                <a:latin typeface="微软雅黑" panose="020B0503020204020204" pitchFamily="34" charset="-122"/>
                <a:ea typeface="微软雅黑" panose="020B0503020204020204" pitchFamily="34" charset="-122"/>
              </a:rPr>
              <a:t>，因其耐热性较差，仅用于低速手工或切削速度较低的刀具。</a:t>
            </a:r>
            <a:endParaRPr lang="en-US" altLang="zh-CN" sz="2800" kern="100" dirty="0">
              <a:effectLst/>
              <a:latin typeface="微软雅黑" panose="020B0503020204020204" pitchFamily="34" charset="-122"/>
              <a:ea typeface="微软雅黑" panose="020B0503020204020204" pitchFamily="34" charset="-122"/>
            </a:endParaRPr>
          </a:p>
          <a:p>
            <a:pPr indent="266700" algn="l"/>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目前生产中所用的刀具材料以</a:t>
            </a:r>
            <a:r>
              <a:rPr lang="zh-CN" altLang="zh-CN" sz="2800" kern="100" dirty="0">
                <a:solidFill>
                  <a:srgbClr val="FF0000"/>
                </a:solidFill>
                <a:effectLst/>
                <a:latin typeface="微软雅黑" panose="020B0503020204020204" pitchFamily="34" charset="-122"/>
                <a:ea typeface="微软雅黑" panose="020B0503020204020204" pitchFamily="34" charset="-122"/>
              </a:rPr>
              <a:t>高速钢和硬质合金居多</a:t>
            </a:r>
            <a:r>
              <a:rPr lang="zh-CN" altLang="zh-CN" sz="2800" kern="100" dirty="0">
                <a:effectLst/>
                <a:latin typeface="微软雅黑" panose="020B0503020204020204" pitchFamily="34" charset="-122"/>
                <a:ea typeface="微软雅黑" panose="020B0503020204020204" pitchFamily="34" charset="-122"/>
              </a:rPr>
              <a:t>。一般制造车刀的材料选用高速钢和硬质合金两大类。但当工作条件要求不高，即切削速度较低、被切削材料硬度不太高时也可用合金刃具钢。</a:t>
            </a:r>
          </a:p>
          <a:p>
            <a:pPr indent="266700" algn="l"/>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切削加工铸铁、轻合金以及硬度在</a:t>
            </a:r>
            <a:r>
              <a:rPr lang="en-US" altLang="zh-CN" sz="2800" kern="100" dirty="0">
                <a:effectLst/>
                <a:latin typeface="微软雅黑" panose="020B0503020204020204" pitchFamily="34" charset="-122"/>
                <a:ea typeface="微软雅黑" panose="020B0503020204020204" pitchFamily="34" charset="-122"/>
              </a:rPr>
              <a:t>300</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320HBW</a:t>
            </a:r>
            <a:r>
              <a:rPr lang="zh-CN" altLang="zh-CN" sz="2800" kern="100" dirty="0">
                <a:effectLst/>
                <a:latin typeface="微软雅黑" panose="020B0503020204020204" pitchFamily="34" charset="-122"/>
                <a:ea typeface="微软雅黑" panose="020B0503020204020204" pitchFamily="34" charset="-122"/>
              </a:rPr>
              <a:t>的结构钢，切削速度在</a:t>
            </a:r>
            <a:r>
              <a:rPr lang="en-US" altLang="zh-CN" sz="2800" kern="100" dirty="0">
                <a:effectLst/>
                <a:latin typeface="微软雅黑" panose="020B0503020204020204" pitchFamily="34" charset="-122"/>
                <a:ea typeface="微软雅黑" panose="020B0503020204020204" pitchFamily="34" charset="-122"/>
              </a:rPr>
              <a:t>25</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55m/min</a:t>
            </a:r>
            <a:r>
              <a:rPr lang="zh-CN" altLang="zh-CN" sz="2800" kern="100" dirty="0">
                <a:effectLst/>
                <a:latin typeface="微软雅黑" panose="020B0503020204020204" pitchFamily="34" charset="-122"/>
                <a:ea typeface="微软雅黑" panose="020B0503020204020204" pitchFamily="34" charset="-122"/>
              </a:rPr>
              <a:t>，承受大的冲击、形状复杂的车刀，一般可采用高速钢制造。</a:t>
            </a:r>
            <a:endParaRPr lang="en-US" altLang="zh-CN" sz="2800" kern="100" dirty="0">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286204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EC0499F7-43FB-4653-EC1A-82B764AC56A6}"/>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CC1C6CF5-F071-BC87-65F3-3CA4552251CC}"/>
              </a:ext>
            </a:extLst>
          </p:cNvPr>
          <p:cNvSpPr>
            <a:spLocks noGrp="1"/>
          </p:cNvSpPr>
          <p:nvPr>
            <p:ph type="sldNum" sz="quarter" idx="12"/>
          </p:nvPr>
        </p:nvSpPr>
        <p:spPr/>
        <p:txBody>
          <a:bodyPr/>
          <a:lstStyle/>
          <a:p>
            <a:fld id="{49AE70B2-8BF9-45C0-BB95-33D1B9D3A854}" type="slidenum">
              <a:rPr lang="zh-CN" altLang="en-US" smtClean="0"/>
              <a:t>57</a:t>
            </a:fld>
            <a:endParaRPr lang="zh-CN" altLang="en-US"/>
          </a:p>
        </p:txBody>
      </p:sp>
      <p:sp>
        <p:nvSpPr>
          <p:cNvPr id="4" name="矩形 3">
            <a:extLst>
              <a:ext uri="{FF2B5EF4-FFF2-40B4-BE49-F238E27FC236}">
                <a16:creationId xmlns:a16="http://schemas.microsoft.com/office/drawing/2014/main" id="{A87CB984-BB72-7045-B454-061EDBFB5B30}"/>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11711EBA-901A-EE68-FBF4-5A4E668F3848}"/>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00EA67AC-9E23-22F9-504F-E30AE7AEE567}"/>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652DAE2D-C50D-5980-3C54-99FC86F629A8}"/>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878A5FC8-DC73-1D73-80E6-3FAADD6FA8B5}"/>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4B8A1220-8DA5-7CC9-4AD5-8153AA1132B6}"/>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DC70B54B-5D47-D0B2-54B0-BE7DA9A4A9FB}"/>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9C852154-4995-1DF2-C52C-179A24DDB4DF}"/>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CD95A32B-73D2-E1E5-0C09-748F333A3487}"/>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2438CAD4-E988-538D-AA8B-25795293ADB8}"/>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6B09F4F2-B30D-14AE-1485-67577F531B10}"/>
              </a:ext>
            </a:extLst>
          </p:cNvPr>
          <p:cNvSpPr txBox="1"/>
          <p:nvPr>
            <p:custDataLst>
              <p:tags r:id="rId3"/>
            </p:custDataLst>
          </p:nvPr>
        </p:nvSpPr>
        <p:spPr>
          <a:xfrm>
            <a:off x="1781176" y="108606"/>
            <a:ext cx="6296024"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 机械加工工艺基础知识认知</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238367D3-3502-3501-1D6C-E11995907879}"/>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755C0D83-5374-0DB9-D559-639E950D7305}"/>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B7147337-8C0B-C73C-81FE-5264ECC8408E}"/>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55A040CB-D283-83CF-58A3-23A63210D4B1}"/>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835BF926-DF63-3DA1-FA13-B32B13DBF40E}"/>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6DBD5A29-AAEB-9C4D-EDAB-70D5BE037D91}"/>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DE539AC5-BFCA-274A-CA7B-2D51CABB1A9B}"/>
              </a:ext>
            </a:extLst>
          </p:cNvPr>
          <p:cNvSpPr txBox="1"/>
          <p:nvPr/>
        </p:nvSpPr>
        <p:spPr>
          <a:xfrm>
            <a:off x="1578104" y="834307"/>
            <a:ext cx="9909884" cy="1815882"/>
          </a:xfrm>
          <a:prstGeom prst="rect">
            <a:avLst/>
          </a:prstGeom>
          <a:noFill/>
        </p:spPr>
        <p:txBody>
          <a:bodyPr wrap="square">
            <a:spAutoFit/>
          </a:bodyPr>
          <a:lstStyle/>
          <a:p>
            <a:pPr indent="266700" algn="l"/>
            <a:r>
              <a:rPr lang="en-US" altLang="zh-CN" sz="2800" kern="100" dirty="0">
                <a:effectLst/>
                <a:latin typeface="微软雅黑" panose="020B0503020204020204" pitchFamily="34" charset="-122"/>
                <a:ea typeface="微软雅黑" panose="020B0503020204020204" pitchFamily="34" charset="-122"/>
              </a:rPr>
              <a:t>3)</a:t>
            </a:r>
            <a:r>
              <a:rPr lang="zh-CN" altLang="zh-CN" sz="2800" kern="100" dirty="0">
                <a:effectLst/>
                <a:latin typeface="微软雅黑" panose="020B0503020204020204" pitchFamily="34" charset="-122"/>
                <a:ea typeface="微软雅黑" panose="020B0503020204020204" pitchFamily="34" charset="-122"/>
              </a:rPr>
              <a:t>刀具的结构和角度</a:t>
            </a:r>
          </a:p>
          <a:p>
            <a:pPr indent="266700" algn="l"/>
            <a:r>
              <a:rPr lang="en-US" altLang="zh-CN" sz="2800" kern="100" dirty="0">
                <a:effectLst/>
                <a:latin typeface="微软雅黑" panose="020B0503020204020204" pitchFamily="34" charset="-122"/>
                <a:ea typeface="微软雅黑" panose="020B0503020204020204" pitchFamily="34" charset="-122"/>
              </a:rPr>
              <a:t>①</a:t>
            </a:r>
            <a:r>
              <a:rPr lang="zh-CN" altLang="zh-CN" sz="2800" kern="100" dirty="0">
                <a:effectLst/>
                <a:latin typeface="微软雅黑" panose="020B0503020204020204" pitchFamily="34" charset="-122"/>
                <a:ea typeface="微软雅黑" panose="020B0503020204020204" pitchFamily="34" charset="-122"/>
              </a:rPr>
              <a:t>刀具的结构。金属切削刀具的种类虽然很多，但它们在切削部分的几何形状与参数方面却有着共性的内容。</a:t>
            </a: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刀具切削部分构造要素及定义如下：</a:t>
            </a:r>
          </a:p>
        </p:txBody>
      </p:sp>
      <p:pic>
        <p:nvPicPr>
          <p:cNvPr id="24" name="图片 23">
            <a:extLst>
              <a:ext uri="{FF2B5EF4-FFF2-40B4-BE49-F238E27FC236}">
                <a16:creationId xmlns:a16="http://schemas.microsoft.com/office/drawing/2014/main" id="{C3C40C57-3616-8021-0A5F-19577F92DE77}"/>
              </a:ext>
            </a:extLst>
          </p:cNvPr>
          <p:cNvPicPr>
            <a:picLocks noChangeAspect="1"/>
          </p:cNvPicPr>
          <p:nvPr/>
        </p:nvPicPr>
        <p:blipFill>
          <a:blip r:embed="rId18"/>
          <a:stretch>
            <a:fillRect/>
          </a:stretch>
        </p:blipFill>
        <p:spPr>
          <a:xfrm>
            <a:off x="1966912" y="2664056"/>
            <a:ext cx="8995405" cy="3367738"/>
          </a:xfrm>
          <a:prstGeom prst="rect">
            <a:avLst/>
          </a:prstGeom>
        </p:spPr>
      </p:pic>
    </p:spTree>
    <p:extLst>
      <p:ext uri="{BB962C8B-B14F-4D97-AF65-F5344CB8AC3E}">
        <p14:creationId xmlns:p14="http://schemas.microsoft.com/office/powerpoint/2010/main" val="1362416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par>
                                <p:cTn id="27" presetID="22" presetClass="entr" presetSubtype="4" fill="hold" nodeType="with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wipe(down)">
                                      <p:cBhvr>
                                        <p:cTn id="2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E49D9CA3-11CB-51C6-5AEC-E678A2D9C98C}"/>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0E67011D-9F4A-FE1D-25A4-6D598E75D959}"/>
              </a:ext>
            </a:extLst>
          </p:cNvPr>
          <p:cNvSpPr>
            <a:spLocks noGrp="1"/>
          </p:cNvSpPr>
          <p:nvPr>
            <p:ph type="sldNum" sz="quarter" idx="12"/>
          </p:nvPr>
        </p:nvSpPr>
        <p:spPr/>
        <p:txBody>
          <a:bodyPr/>
          <a:lstStyle/>
          <a:p>
            <a:fld id="{49AE70B2-8BF9-45C0-BB95-33D1B9D3A854}" type="slidenum">
              <a:rPr lang="zh-CN" altLang="en-US" smtClean="0"/>
              <a:t>58</a:t>
            </a:fld>
            <a:endParaRPr lang="zh-CN" altLang="en-US"/>
          </a:p>
        </p:txBody>
      </p:sp>
      <p:sp>
        <p:nvSpPr>
          <p:cNvPr id="4" name="矩形 3">
            <a:extLst>
              <a:ext uri="{FF2B5EF4-FFF2-40B4-BE49-F238E27FC236}">
                <a16:creationId xmlns:a16="http://schemas.microsoft.com/office/drawing/2014/main" id="{87EACF2E-C06C-57F7-43C0-FE510A0F76ED}"/>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482EEA55-5BC8-4F33-E42D-BE71DED5F243}"/>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AAC7EC11-A233-C532-BA16-3FD1CD28123A}"/>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A074FC78-97E8-D787-D6FA-7E26DB1FD9B5}"/>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AE3E72D1-F778-348C-F865-8D0C7825B3AC}"/>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053A0FEA-F370-ADC5-2EF4-DD6C6D12A593}"/>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AEE17F89-1B58-D2B0-BDC9-7500B91E388C}"/>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1DB467C6-5E47-75C6-A3FC-B428D4F78EA4}"/>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E5AE19A8-8E78-5D00-2C73-50CE4315E2E4}"/>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6F18ED3B-BE58-9C04-9A3F-E8CBA867F939}"/>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21666E6B-22F6-FBFB-D3E9-06FC455BB0E7}"/>
              </a:ext>
            </a:extLst>
          </p:cNvPr>
          <p:cNvSpPr txBox="1"/>
          <p:nvPr>
            <p:custDataLst>
              <p:tags r:id="rId3"/>
            </p:custDataLst>
          </p:nvPr>
        </p:nvSpPr>
        <p:spPr>
          <a:xfrm>
            <a:off x="1781176" y="108606"/>
            <a:ext cx="6296024"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 机械加工工艺基础知识认知</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8ACE71F8-02F4-B31D-B691-4ECCEE59A37A}"/>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E8A694C5-8DE2-F6F5-B76D-1C1CD4B0168A}"/>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0E23D3DB-1EC9-6CCA-9EC5-3FC5F3D42070}"/>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626F6832-ADD5-5059-D3A2-30BB02C8989C}"/>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1DD5CEC5-7F0F-53BB-1C8B-1FA835EA3E4D}"/>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E66654C8-3663-BE30-1BD2-E46368E2D64E}"/>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9E52C253-5063-D86E-706C-664980C326E7}"/>
              </a:ext>
            </a:extLst>
          </p:cNvPr>
          <p:cNvSpPr txBox="1"/>
          <p:nvPr/>
        </p:nvSpPr>
        <p:spPr>
          <a:xfrm>
            <a:off x="1114425" y="884785"/>
            <a:ext cx="10725149" cy="5186869"/>
          </a:xfrm>
          <a:prstGeom prst="rect">
            <a:avLst/>
          </a:prstGeom>
          <a:noFill/>
        </p:spPr>
        <p:txBody>
          <a:bodyPr wrap="square">
            <a:spAutoFit/>
          </a:bodyPr>
          <a:lstStyle/>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A.</a:t>
            </a:r>
            <a:r>
              <a:rPr lang="zh-CN" altLang="zh-CN" sz="2800" kern="100" dirty="0">
                <a:effectLst/>
                <a:latin typeface="微软雅黑" panose="020B0503020204020204" pitchFamily="34" charset="-122"/>
                <a:ea typeface="微软雅黑" panose="020B0503020204020204" pitchFamily="34" charset="-122"/>
              </a:rPr>
              <a:t>前刀面：直接作用于被切削的金属层，并控制切屑沿其排出的刀面。</a:t>
            </a:r>
            <a:endParaRPr lang="en-US" altLang="zh-CN" sz="2800" kern="100" dirty="0">
              <a:effectLst/>
              <a:latin typeface="微软雅黑" panose="020B0503020204020204" pitchFamily="34" charset="-122"/>
              <a:ea typeface="微软雅黑" panose="020B0503020204020204" pitchFamily="34" charset="-122"/>
            </a:endParaRPr>
          </a:p>
          <a:p>
            <a:pPr algn="l">
              <a:lnSpc>
                <a:spcPct val="150000"/>
              </a:lnSpc>
            </a:pPr>
            <a:r>
              <a:rPr lang="en-US" altLang="zh-CN" sz="2800" kern="100" dirty="0">
                <a:effectLst/>
                <a:latin typeface="微软雅黑" panose="020B0503020204020204" pitchFamily="34" charset="-122"/>
                <a:ea typeface="微软雅黑" panose="020B0503020204020204" pitchFamily="34" charset="-122"/>
              </a:rPr>
              <a:t>B.</a:t>
            </a:r>
            <a:r>
              <a:rPr lang="zh-CN" altLang="zh-CN" sz="2800" kern="100" dirty="0">
                <a:effectLst/>
                <a:latin typeface="微软雅黑" panose="020B0503020204020204" pitchFamily="34" charset="-122"/>
                <a:ea typeface="微软雅黑" panose="020B0503020204020204" pitchFamily="34" charset="-122"/>
              </a:rPr>
              <a:t>主后刀面：</a:t>
            </a:r>
            <a:r>
              <a:rPr lang="zh-CN" altLang="zh-CN" sz="2800" kern="0" dirty="0">
                <a:solidFill>
                  <a:srgbClr val="000000"/>
                </a:solidFill>
                <a:effectLst/>
                <a:latin typeface="微软雅黑" panose="020B0503020204020204" pitchFamily="34" charset="-122"/>
                <a:ea typeface="微软雅黑" panose="020B0503020204020204" pitchFamily="34" charset="-122"/>
                <a:cs typeface="*Adobe Song Std L-Bold-18150"/>
              </a:rPr>
              <a:t>同工件上的加工表面相互作用和相对着的刀面。 </a:t>
            </a:r>
            <a:endParaRPr lang="zh-CN" altLang="zh-CN" sz="2800" kern="100" dirty="0">
              <a:effectLst/>
              <a:latin typeface="微软雅黑" panose="020B0503020204020204" pitchFamily="34" charset="-122"/>
              <a:ea typeface="微软雅黑" panose="020B0503020204020204" pitchFamily="34" charset="-122"/>
            </a:endParaRPr>
          </a:p>
          <a:p>
            <a:pPr algn="l">
              <a:lnSpc>
                <a:spcPct val="150000"/>
              </a:lnSpc>
            </a:pPr>
            <a:r>
              <a:rPr lang="en-US" altLang="zh-CN" sz="2800" kern="100" dirty="0">
                <a:effectLst/>
                <a:latin typeface="微软雅黑" panose="020B0503020204020204" pitchFamily="34" charset="-122"/>
                <a:ea typeface="微软雅黑" panose="020B0503020204020204" pitchFamily="34" charset="-122"/>
              </a:rPr>
              <a:t>C.</a:t>
            </a:r>
            <a:r>
              <a:rPr lang="zh-CN" altLang="zh-CN" sz="2800" kern="100" dirty="0">
                <a:effectLst/>
                <a:latin typeface="微软雅黑" panose="020B0503020204020204" pitchFamily="34" charset="-122"/>
                <a:ea typeface="微软雅黑" panose="020B0503020204020204" pitchFamily="34" charset="-122"/>
              </a:rPr>
              <a:t>副后刀面：同工件上已加工表面相互作用和相对着的刀面。</a:t>
            </a:r>
          </a:p>
          <a:p>
            <a:pPr algn="l">
              <a:lnSpc>
                <a:spcPct val="150000"/>
              </a:lnSpc>
            </a:pPr>
            <a:r>
              <a:rPr lang="en-US" altLang="zh-CN" sz="2800" kern="100" dirty="0">
                <a:effectLst/>
                <a:latin typeface="微软雅黑" panose="020B0503020204020204" pitchFamily="34" charset="-122"/>
                <a:ea typeface="微软雅黑" panose="020B0503020204020204" pitchFamily="34" charset="-122"/>
              </a:rPr>
              <a:t>D.</a:t>
            </a:r>
            <a:r>
              <a:rPr lang="zh-CN" altLang="zh-CN" sz="2800" kern="100" dirty="0">
                <a:effectLst/>
                <a:latin typeface="微软雅黑" panose="020B0503020204020204" pitchFamily="34" charset="-122"/>
                <a:ea typeface="微软雅黑" panose="020B0503020204020204" pitchFamily="34" charset="-122"/>
              </a:rPr>
              <a:t>主切削刃：前刀面与主后刀面的相交部位，它完成主要的切除或表面成形工作。</a:t>
            </a:r>
          </a:p>
          <a:p>
            <a:pPr algn="l">
              <a:lnSpc>
                <a:spcPct val="150000"/>
              </a:lnSpc>
            </a:pPr>
            <a:r>
              <a:rPr lang="en-US" altLang="zh-CN" sz="2800" kern="100" dirty="0">
                <a:effectLst/>
                <a:latin typeface="微软雅黑" panose="020B0503020204020204" pitchFamily="34" charset="-122"/>
                <a:ea typeface="微软雅黑" panose="020B0503020204020204" pitchFamily="34" charset="-122"/>
              </a:rPr>
              <a:t>E.</a:t>
            </a:r>
            <a:r>
              <a:rPr lang="zh-CN" altLang="zh-CN" sz="2800" kern="100" dirty="0">
                <a:effectLst/>
                <a:latin typeface="微软雅黑" panose="020B0503020204020204" pitchFamily="34" charset="-122"/>
                <a:ea typeface="微软雅黑" panose="020B0503020204020204" pitchFamily="34" charset="-122"/>
              </a:rPr>
              <a:t>副切削刃：前刀面与副后刀面的相交部位。</a:t>
            </a:r>
          </a:p>
          <a:p>
            <a:pPr>
              <a:lnSpc>
                <a:spcPct val="150000"/>
              </a:lnSpc>
            </a:pPr>
            <a:r>
              <a:rPr lang="en-US" altLang="zh-CN" sz="2800" kern="100" dirty="0">
                <a:effectLst/>
                <a:latin typeface="微软雅黑" panose="020B0503020204020204" pitchFamily="34" charset="-122"/>
                <a:ea typeface="微软雅黑" panose="020B0503020204020204" pitchFamily="34" charset="-122"/>
              </a:rPr>
              <a:t>F.</a:t>
            </a:r>
            <a:r>
              <a:rPr lang="zh-CN" altLang="zh-CN" sz="2800" kern="100" dirty="0">
                <a:effectLst/>
                <a:latin typeface="微软雅黑" panose="020B0503020204020204" pitchFamily="34" charset="-122"/>
                <a:ea typeface="微软雅黑" panose="020B0503020204020204" pitchFamily="34" charset="-122"/>
                <a:cs typeface="Times New Roman" panose="02020603050405020304" pitchFamily="18" charset="0"/>
              </a:rPr>
              <a:t>刀尖：主切削刃和副切削刃的连接部位。</a:t>
            </a:r>
            <a:endParaRPr lang="zh-CN" altLang="zh-CN" sz="2800" kern="100" dirty="0">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94976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B057BACB-C37E-DA90-FAA8-41320F4540F8}"/>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8CE740FE-BD88-A851-C3BF-C624E022BD7A}"/>
              </a:ext>
            </a:extLst>
          </p:cNvPr>
          <p:cNvSpPr>
            <a:spLocks noGrp="1"/>
          </p:cNvSpPr>
          <p:nvPr>
            <p:ph type="sldNum" sz="quarter" idx="12"/>
          </p:nvPr>
        </p:nvSpPr>
        <p:spPr/>
        <p:txBody>
          <a:bodyPr/>
          <a:lstStyle/>
          <a:p>
            <a:fld id="{49AE70B2-8BF9-45C0-BB95-33D1B9D3A854}" type="slidenum">
              <a:rPr lang="zh-CN" altLang="en-US" smtClean="0"/>
              <a:t>59</a:t>
            </a:fld>
            <a:endParaRPr lang="zh-CN" altLang="en-US"/>
          </a:p>
        </p:txBody>
      </p:sp>
      <p:sp>
        <p:nvSpPr>
          <p:cNvPr id="4" name="矩形 3">
            <a:extLst>
              <a:ext uri="{FF2B5EF4-FFF2-40B4-BE49-F238E27FC236}">
                <a16:creationId xmlns:a16="http://schemas.microsoft.com/office/drawing/2014/main" id="{E5A6E48E-7520-C64B-960C-E035BA8A3C0A}"/>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6D2E06FB-0310-09BC-40E8-5F43BA7FC156}"/>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587DF371-1CFE-0A76-CC6F-BDC61EB5B87A}"/>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19684879-31AA-F42A-C28D-73DB436026E0}"/>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3A916FF1-B75F-B6D6-988F-9EECD5CACA05}"/>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E93D5FB2-EA21-A437-0C56-F45ACA6F1FDD}"/>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C35C60BC-89BB-37D6-76A6-385B57B1F2BC}"/>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22C56015-E29A-D5E3-F01C-F8F6F9D95897}"/>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C011BC0A-4875-8AB4-D60A-32BD31EA23CA}"/>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2F5DD8EF-B23E-5088-7907-70FAE7A8CAB9}"/>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CB47999C-4F03-D0EB-0E3D-380FDF4CF15C}"/>
              </a:ext>
            </a:extLst>
          </p:cNvPr>
          <p:cNvSpPr txBox="1"/>
          <p:nvPr>
            <p:custDataLst>
              <p:tags r:id="rId3"/>
            </p:custDataLst>
          </p:nvPr>
        </p:nvSpPr>
        <p:spPr>
          <a:xfrm>
            <a:off x="1781176" y="108606"/>
            <a:ext cx="6296024"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 机械加工工艺基础知识认知</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50E2EFC3-FC57-4146-F0E8-376BC6895F67}"/>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78ABE303-FB9F-CF51-DC33-210003C594DE}"/>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CFF30CF8-FB27-6D06-F4CD-364D0BE70C17}"/>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6BA68574-BEA3-6D22-72FF-E1D9FA2B697A}"/>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40F136A5-1726-FAFA-4CEB-F8108CB491C7}"/>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373AE6C3-D355-C50F-D82D-C3BF13CDBD17}"/>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pic>
        <p:nvPicPr>
          <p:cNvPr id="22" name="图片 21">
            <a:extLst>
              <a:ext uri="{FF2B5EF4-FFF2-40B4-BE49-F238E27FC236}">
                <a16:creationId xmlns:a16="http://schemas.microsoft.com/office/drawing/2014/main" id="{FBE47AAE-81D3-F37B-F542-A07D471CDDD2}"/>
              </a:ext>
            </a:extLst>
          </p:cNvPr>
          <p:cNvPicPr>
            <a:picLocks noChangeAspect="1"/>
          </p:cNvPicPr>
          <p:nvPr/>
        </p:nvPicPr>
        <p:blipFill>
          <a:blip r:embed="rId18"/>
          <a:stretch>
            <a:fillRect/>
          </a:stretch>
        </p:blipFill>
        <p:spPr>
          <a:xfrm>
            <a:off x="2419650" y="1981199"/>
            <a:ext cx="7544058" cy="3550145"/>
          </a:xfrm>
          <a:prstGeom prst="rect">
            <a:avLst/>
          </a:prstGeom>
        </p:spPr>
      </p:pic>
      <p:sp>
        <p:nvSpPr>
          <p:cNvPr id="24" name="文本框 23">
            <a:extLst>
              <a:ext uri="{FF2B5EF4-FFF2-40B4-BE49-F238E27FC236}">
                <a16:creationId xmlns:a16="http://schemas.microsoft.com/office/drawing/2014/main" id="{2CBF9A85-F18D-0ACB-56A6-CC607285C608}"/>
              </a:ext>
            </a:extLst>
          </p:cNvPr>
          <p:cNvSpPr txBox="1"/>
          <p:nvPr/>
        </p:nvSpPr>
        <p:spPr>
          <a:xfrm>
            <a:off x="1704975" y="1066697"/>
            <a:ext cx="6096000" cy="523220"/>
          </a:xfrm>
          <a:prstGeom prst="rect">
            <a:avLst/>
          </a:prstGeom>
          <a:noFill/>
        </p:spPr>
        <p:txBody>
          <a:bodyPr wrap="square">
            <a:spAutoFit/>
          </a:bodyPr>
          <a:lstStyle/>
          <a:p>
            <a:pPr indent="266700" algn="l"/>
            <a:r>
              <a:rPr lang="en-US" altLang="zh-CN" sz="2800" kern="100" dirty="0">
                <a:effectLst/>
                <a:latin typeface="微软雅黑" panose="020B0503020204020204" pitchFamily="34" charset="-122"/>
                <a:ea typeface="微软雅黑" panose="020B0503020204020204" pitchFamily="34" charset="-122"/>
              </a:rPr>
              <a:t>②</a:t>
            </a:r>
            <a:r>
              <a:rPr lang="zh-CN" altLang="zh-CN" sz="2800" kern="100" dirty="0">
                <a:effectLst/>
                <a:latin typeface="微软雅黑" panose="020B0503020204020204" pitchFamily="34" charset="-122"/>
                <a:ea typeface="微软雅黑" panose="020B0503020204020204" pitchFamily="34" charset="-122"/>
              </a:rPr>
              <a:t>刀具几何角度。</a:t>
            </a:r>
            <a:r>
              <a:rPr lang="en-US" altLang="zh-CN" sz="2800" kern="100" dirty="0">
                <a:effectLst/>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33554028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4"/>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9DA1B8B0-6B28-2988-D1F7-E59E5F4505F0}"/>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F62E50D6-9243-6098-2A1A-AE67D9171514}"/>
              </a:ext>
            </a:extLst>
          </p:cNvPr>
          <p:cNvSpPr>
            <a:spLocks noGrp="1"/>
          </p:cNvSpPr>
          <p:nvPr>
            <p:ph type="sldNum" sz="quarter" idx="12"/>
          </p:nvPr>
        </p:nvSpPr>
        <p:spPr/>
        <p:txBody>
          <a:bodyPr/>
          <a:lstStyle/>
          <a:p>
            <a:fld id="{49AE70B2-8BF9-45C0-BB95-33D1B9D3A854}" type="slidenum">
              <a:rPr lang="zh-CN" altLang="en-US" smtClean="0"/>
              <a:t>6</a:t>
            </a:fld>
            <a:endParaRPr lang="zh-CN" altLang="en-US"/>
          </a:p>
        </p:txBody>
      </p:sp>
      <p:sp>
        <p:nvSpPr>
          <p:cNvPr id="4" name="矩形 3">
            <a:extLst>
              <a:ext uri="{FF2B5EF4-FFF2-40B4-BE49-F238E27FC236}">
                <a16:creationId xmlns:a16="http://schemas.microsoft.com/office/drawing/2014/main" id="{082ACD75-3B94-F20F-EE85-57AEDA518EBD}"/>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4DE45FF2-0A86-3BCF-3A6F-BA364EAAB4AA}"/>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CBA541DD-38F1-70CA-5BF2-58B8A1339343}"/>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CE293A36-83F3-8867-C0BD-0ACFFBBCDF8A}"/>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0E37B0F1-7877-FB9B-72FB-67A2B0B47FAA}"/>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848C0B1A-9E62-64CE-46EE-0CD93E3B9E13}"/>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68B14F47-F151-3623-F7E2-585EBA7BF20F}"/>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E0EB22BF-8FE3-3232-B9F4-2452F992650B}"/>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F9E54F4F-441D-CE3F-C4D9-3C9CB113CA88}"/>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204ED30B-C1F0-3844-D685-C545383F8634}"/>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B4F2714C-B590-F553-4455-A2BCB1A3256A}"/>
              </a:ext>
            </a:extLst>
          </p:cNvPr>
          <p:cNvSpPr txBox="1"/>
          <p:nvPr>
            <p:custDataLst>
              <p:tags r:id="rId3"/>
            </p:custDataLst>
          </p:nvPr>
        </p:nvSpPr>
        <p:spPr>
          <a:xfrm>
            <a:off x="2351190" y="108606"/>
            <a:ext cx="5897378"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热加工工艺基础知识认知</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368E809E-91CA-06ED-4A46-6E4358322A6D}"/>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A0D5C90D-C6DC-A1BA-0AF0-BE50051F51D9}"/>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537C9AE6-72DB-AC1B-3D92-706370FF60EB}"/>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738108B7-5303-3FFD-50A1-1E2225612B08}"/>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5639F36E-FBDB-992A-E391-850FEEE0698F}"/>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2435BE19-609E-42D7-C31A-AFC5767A71FB}"/>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58F8EDF8-2B98-A36F-789D-34E22305FF21}"/>
              </a:ext>
            </a:extLst>
          </p:cNvPr>
          <p:cNvSpPr txBox="1"/>
          <p:nvPr/>
        </p:nvSpPr>
        <p:spPr>
          <a:xfrm>
            <a:off x="1043623" y="1037840"/>
            <a:ext cx="10262177" cy="4540538"/>
          </a:xfrm>
          <a:prstGeom prst="rect">
            <a:avLst/>
          </a:prstGeom>
          <a:noFill/>
        </p:spPr>
        <p:txBody>
          <a:bodyPr wrap="square">
            <a:spAutoFit/>
          </a:bodyPr>
          <a:lstStyle/>
          <a:p>
            <a:pPr indent="266700" algn="l">
              <a:lnSpc>
                <a:spcPct val="150000"/>
              </a:lnSpc>
            </a:pPr>
            <a:r>
              <a:rPr lang="zh-CN" altLang="zh-CN" sz="2800" kern="100" dirty="0">
                <a:effectLst/>
                <a:latin typeface="微软雅黑" panose="020B0503020204020204" pitchFamily="34" charset="-122"/>
                <a:ea typeface="微软雅黑" panose="020B0503020204020204" pitchFamily="34" charset="-122"/>
              </a:rPr>
              <a:t>一、铸造基础知识认知</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将熔化的金属液体注入铸型空腔中，冷却后获得零件或毛坯的工艺过程，称为铸造。</a:t>
            </a:r>
            <a:endParaRPr lang="en-US" altLang="zh-CN" sz="2800" kern="100" dirty="0">
              <a:effectLst/>
              <a:latin typeface="微软雅黑" panose="020B0503020204020204" pitchFamily="34" charset="-122"/>
              <a:ea typeface="微软雅黑" panose="020B0503020204020204" pitchFamily="34" charset="-122"/>
            </a:endParaRPr>
          </a:p>
          <a:p>
            <a:pPr indent="266700" algn="l">
              <a:lnSpc>
                <a:spcPct val="150000"/>
              </a:lnSpc>
            </a:pPr>
            <a:r>
              <a:rPr lang="zh-CN" altLang="en-US" sz="2800" kern="100" dirty="0">
                <a:effectLst/>
                <a:latin typeface="微软雅黑" panose="020B0503020204020204" pitchFamily="34" charset="-122"/>
                <a:ea typeface="微软雅黑" panose="020B0503020204020204" pitchFamily="34" charset="-122"/>
              </a:rPr>
              <a:t>    分类：</a:t>
            </a:r>
            <a:endParaRPr lang="en-US" altLang="zh-CN" sz="2800" kern="100" dirty="0">
              <a:effectLst/>
              <a:latin typeface="微软雅黑" panose="020B0503020204020204" pitchFamily="34" charset="-122"/>
              <a:ea typeface="微软雅黑" panose="020B0503020204020204" pitchFamily="34" charset="-122"/>
            </a:endParaRP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按熔融金属分，可分为黑色金属铸造和有色金属铸造；</a:t>
            </a:r>
            <a:endParaRPr lang="en-US" altLang="zh-CN" sz="2800" kern="100" dirty="0">
              <a:effectLst/>
              <a:latin typeface="微软雅黑" panose="020B0503020204020204" pitchFamily="34" charset="-122"/>
              <a:ea typeface="微软雅黑" panose="020B0503020204020204" pitchFamily="34" charset="-122"/>
            </a:endParaRPr>
          </a:p>
          <a:p>
            <a:pPr indent="266700" algn="l">
              <a:lnSpc>
                <a:spcPct val="150000"/>
              </a:lnSpc>
            </a:pPr>
            <a:r>
              <a:rPr lang="en-US" altLang="zh-CN" sz="2800" kern="100" dirty="0">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按铸型分，可分为砂型铸造和特种铸造；</a:t>
            </a:r>
            <a:endParaRPr lang="en-US" altLang="zh-CN" sz="2800" kern="100" dirty="0">
              <a:effectLst/>
              <a:latin typeface="微软雅黑" panose="020B0503020204020204" pitchFamily="34" charset="-122"/>
              <a:ea typeface="微软雅黑" panose="020B0503020204020204" pitchFamily="34" charset="-122"/>
            </a:endParaRP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按成品分，可分为普通铸造和精密铸造。</a:t>
            </a:r>
          </a:p>
        </p:txBody>
      </p:sp>
    </p:spTree>
    <p:extLst>
      <p:ext uri="{BB962C8B-B14F-4D97-AF65-F5344CB8AC3E}">
        <p14:creationId xmlns:p14="http://schemas.microsoft.com/office/powerpoint/2010/main" val="23430256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ED74DEBF-35AD-406F-03B8-E9A7F5E8911D}"/>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CB29443B-9267-25B7-145A-CAABD19A2C88}"/>
              </a:ext>
            </a:extLst>
          </p:cNvPr>
          <p:cNvSpPr>
            <a:spLocks noGrp="1"/>
          </p:cNvSpPr>
          <p:nvPr>
            <p:ph type="sldNum" sz="quarter" idx="12"/>
          </p:nvPr>
        </p:nvSpPr>
        <p:spPr/>
        <p:txBody>
          <a:bodyPr/>
          <a:lstStyle/>
          <a:p>
            <a:fld id="{49AE70B2-8BF9-45C0-BB95-33D1B9D3A854}" type="slidenum">
              <a:rPr lang="zh-CN" altLang="en-US" smtClean="0"/>
              <a:t>60</a:t>
            </a:fld>
            <a:endParaRPr lang="zh-CN" altLang="en-US"/>
          </a:p>
        </p:txBody>
      </p:sp>
      <p:sp>
        <p:nvSpPr>
          <p:cNvPr id="4" name="矩形 3">
            <a:extLst>
              <a:ext uri="{FF2B5EF4-FFF2-40B4-BE49-F238E27FC236}">
                <a16:creationId xmlns:a16="http://schemas.microsoft.com/office/drawing/2014/main" id="{DBEA21F1-FF51-4827-C5BF-C8C7B37C8D6A}"/>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B01E6771-5B7B-EF8A-492D-C1B2A1977524}"/>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DA2E9F3B-B5CD-CA81-AE1E-C470B8D8E6C0}"/>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A08CA686-E53E-4168-C5AE-5114B8E37A00}"/>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D11C29EF-FD9C-868B-68A7-3BC18B9FE704}"/>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7F16524A-7017-5B5F-86FF-7F880E1E96ED}"/>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0129B914-1A23-D9A5-38FF-29AD5B9F4695}"/>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EB6D64B5-ED8F-773C-7F9A-90E98F8662D7}"/>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483D7718-1E6E-2663-C3EF-CFD9712218D5}"/>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B06D64D6-94BB-4B9D-14E8-0AA099AA847A}"/>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2F075803-ADD4-A6CE-6E9C-F4AD693F5418}"/>
              </a:ext>
            </a:extLst>
          </p:cNvPr>
          <p:cNvSpPr txBox="1"/>
          <p:nvPr>
            <p:custDataLst>
              <p:tags r:id="rId3"/>
            </p:custDataLst>
          </p:nvPr>
        </p:nvSpPr>
        <p:spPr>
          <a:xfrm>
            <a:off x="1781176" y="108606"/>
            <a:ext cx="6296024"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 机械加工工艺基础知识认知</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566643A8-5775-E1F0-5577-A1999D94BC55}"/>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DBD7CFB4-3654-CD20-787C-864F84FE13D5}"/>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AC7430A7-D892-D14B-4C51-210DEB35DD45}"/>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C5170A7B-C818-89A7-E3AA-1B7995D5C4F9}"/>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79B5D4AD-1CC5-611A-A072-28664E84601D}"/>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8978F00A-EFD2-9B9B-575B-F0468BEA58E2}"/>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DF1F5062-1351-3E67-D180-14887D8968E5}"/>
              </a:ext>
            </a:extLst>
          </p:cNvPr>
          <p:cNvSpPr txBox="1"/>
          <p:nvPr/>
        </p:nvSpPr>
        <p:spPr>
          <a:xfrm>
            <a:off x="1666876" y="942637"/>
            <a:ext cx="9372600" cy="5186869"/>
          </a:xfrm>
          <a:prstGeom prst="rect">
            <a:avLst/>
          </a:prstGeom>
          <a:noFill/>
        </p:spPr>
        <p:txBody>
          <a:bodyPr wrap="square">
            <a:spAutoFit/>
          </a:bodyPr>
          <a:lstStyle/>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A.</a:t>
            </a:r>
            <a:r>
              <a:rPr lang="zh-CN" altLang="zh-CN" sz="2800" kern="100" dirty="0">
                <a:effectLst/>
                <a:latin typeface="微软雅黑" panose="020B0503020204020204" pitchFamily="34" charset="-122"/>
                <a:ea typeface="微软雅黑" panose="020B0503020204020204" pitchFamily="34" charset="-122"/>
              </a:rPr>
              <a:t>基面</a:t>
            </a:r>
            <a:r>
              <a:rPr lang="en-US" altLang="zh-CN" sz="2800" kern="100" dirty="0" err="1">
                <a:effectLst/>
                <a:latin typeface="微软雅黑" panose="020B0503020204020204" pitchFamily="34" charset="-122"/>
                <a:ea typeface="微软雅黑" panose="020B0503020204020204" pitchFamily="34" charset="-122"/>
              </a:rPr>
              <a:t>P</a:t>
            </a:r>
            <a:r>
              <a:rPr lang="en-US" altLang="zh-CN" sz="2800" kern="100" baseline="-25000" dirty="0" err="1">
                <a:effectLst/>
                <a:latin typeface="微软雅黑" panose="020B0503020204020204" pitchFamily="34" charset="-122"/>
                <a:ea typeface="微软雅黑" panose="020B0503020204020204" pitchFamily="34" charset="-122"/>
              </a:rPr>
              <a:t>r</a:t>
            </a:r>
            <a:r>
              <a:rPr lang="zh-CN" altLang="zh-CN" sz="2800" kern="100" dirty="0">
                <a:effectLst/>
                <a:latin typeface="微软雅黑" panose="020B0503020204020204" pitchFamily="34" charset="-122"/>
                <a:ea typeface="微软雅黑" panose="020B0503020204020204" pitchFamily="34" charset="-122"/>
              </a:rPr>
              <a:t>：通过切削刃选定点，垂直于该点切削速度方向的平面。</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B.</a:t>
            </a:r>
            <a:r>
              <a:rPr lang="zh-CN" altLang="zh-CN" sz="2800" kern="100" dirty="0">
                <a:effectLst/>
                <a:latin typeface="微软雅黑" panose="020B0503020204020204" pitchFamily="34" charset="-122"/>
                <a:ea typeface="微软雅黑" panose="020B0503020204020204" pitchFamily="34" charset="-122"/>
              </a:rPr>
              <a:t>切削平面</a:t>
            </a:r>
            <a:r>
              <a:rPr lang="en-US" altLang="zh-CN" sz="2800" kern="100" dirty="0">
                <a:effectLst/>
                <a:latin typeface="微软雅黑" panose="020B0503020204020204" pitchFamily="34" charset="-122"/>
                <a:ea typeface="微软雅黑" panose="020B0503020204020204" pitchFamily="34" charset="-122"/>
              </a:rPr>
              <a:t>P</a:t>
            </a:r>
            <a:r>
              <a:rPr lang="en-US" altLang="zh-CN" sz="2800" kern="100" baseline="-25000" dirty="0">
                <a:effectLst/>
                <a:latin typeface="微软雅黑" panose="020B0503020204020204" pitchFamily="34" charset="-122"/>
                <a:ea typeface="微软雅黑" panose="020B0503020204020204" pitchFamily="34" charset="-122"/>
              </a:rPr>
              <a:t>s</a:t>
            </a:r>
            <a:r>
              <a:rPr lang="zh-CN" altLang="zh-CN" sz="2800" kern="100" dirty="0">
                <a:effectLst/>
                <a:latin typeface="微软雅黑" panose="020B0503020204020204" pitchFamily="34" charset="-122"/>
                <a:ea typeface="微软雅黑" panose="020B0503020204020204" pitchFamily="34" charset="-122"/>
              </a:rPr>
              <a:t>：通过切削刃选定点，切削速度和切削刃的切线组成的平面，与基面垂直。</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C.</a:t>
            </a:r>
            <a:r>
              <a:rPr lang="zh-CN" altLang="zh-CN" sz="2800" kern="100" dirty="0">
                <a:effectLst/>
                <a:latin typeface="微软雅黑" panose="020B0503020204020204" pitchFamily="34" charset="-122"/>
                <a:ea typeface="微软雅黑" panose="020B0503020204020204" pitchFamily="34" charset="-122"/>
              </a:rPr>
              <a:t>正交平面</a:t>
            </a:r>
            <a:r>
              <a:rPr lang="en-US" altLang="zh-CN" sz="2800" kern="100" dirty="0">
                <a:effectLst/>
                <a:latin typeface="微软雅黑" panose="020B0503020204020204" pitchFamily="34" charset="-122"/>
                <a:ea typeface="微软雅黑" panose="020B0503020204020204" pitchFamily="34" charset="-122"/>
              </a:rPr>
              <a:t>P</a:t>
            </a:r>
            <a:r>
              <a:rPr lang="en-US" altLang="zh-CN" sz="2800" kern="100" baseline="-25000" dirty="0">
                <a:effectLst/>
                <a:latin typeface="微软雅黑" panose="020B0503020204020204" pitchFamily="34" charset="-122"/>
                <a:ea typeface="微软雅黑" panose="020B0503020204020204" pitchFamily="34" charset="-122"/>
              </a:rPr>
              <a:t>o</a:t>
            </a:r>
            <a:r>
              <a:rPr lang="zh-CN" altLang="zh-CN" sz="2800" kern="100" dirty="0">
                <a:effectLst/>
                <a:latin typeface="微软雅黑" panose="020B0503020204020204" pitchFamily="34" charset="-122"/>
                <a:ea typeface="微软雅黑" panose="020B0503020204020204" pitchFamily="34" charset="-122"/>
              </a:rPr>
              <a:t>：通过切削刃选定点，同时垂直于基面和切削平面的平面。</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用正交平面</a:t>
            </a:r>
            <a:r>
              <a:rPr lang="en-US" altLang="zh-CN" sz="2800" kern="100" dirty="0">
                <a:effectLst/>
                <a:latin typeface="微软雅黑" panose="020B0503020204020204" pitchFamily="34" charset="-122"/>
                <a:ea typeface="微软雅黑" panose="020B0503020204020204" pitchFamily="34" charset="-122"/>
              </a:rPr>
              <a:t>(P</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a:t>
            </a:r>
            <a:r>
              <a:rPr lang="zh-CN" altLang="zh-CN" sz="2800" kern="100" dirty="0">
                <a:effectLst/>
                <a:latin typeface="微软雅黑" panose="020B0503020204020204" pitchFamily="34" charset="-122"/>
                <a:ea typeface="微软雅黑" panose="020B0503020204020204" pitchFamily="34" charset="-122"/>
              </a:rPr>
              <a:t>剖切刀头并在平面内投影，得到刀具的前角和后角。如图</a:t>
            </a:r>
            <a:r>
              <a:rPr lang="en-US" altLang="zh-CN" sz="2800" kern="100" dirty="0">
                <a:effectLst/>
                <a:latin typeface="微软雅黑" panose="020B0503020204020204" pitchFamily="34" charset="-122"/>
                <a:ea typeface="微软雅黑" panose="020B0503020204020204" pitchFamily="34" charset="-122"/>
              </a:rPr>
              <a:t>2-16</a:t>
            </a:r>
            <a:r>
              <a:rPr lang="zh-CN" altLang="zh-CN" sz="2800" kern="100" dirty="0">
                <a:effectLst/>
                <a:latin typeface="微软雅黑" panose="020B0503020204020204" pitchFamily="34" charset="-122"/>
                <a:ea typeface="微软雅黑" panose="020B0503020204020204" pitchFamily="34" charset="-122"/>
              </a:rPr>
              <a:t>所示。</a:t>
            </a:r>
          </a:p>
        </p:txBody>
      </p:sp>
    </p:spTree>
    <p:extLst>
      <p:ext uri="{BB962C8B-B14F-4D97-AF65-F5344CB8AC3E}">
        <p14:creationId xmlns:p14="http://schemas.microsoft.com/office/powerpoint/2010/main" val="34647707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25691A08-68B5-8725-7F52-6BF94E7F37C3}"/>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EE7754E6-8087-7B37-0975-4FB4EF3255D0}"/>
              </a:ext>
            </a:extLst>
          </p:cNvPr>
          <p:cNvSpPr>
            <a:spLocks noGrp="1"/>
          </p:cNvSpPr>
          <p:nvPr>
            <p:ph type="sldNum" sz="quarter" idx="12"/>
          </p:nvPr>
        </p:nvSpPr>
        <p:spPr/>
        <p:txBody>
          <a:bodyPr/>
          <a:lstStyle/>
          <a:p>
            <a:fld id="{49AE70B2-8BF9-45C0-BB95-33D1B9D3A854}" type="slidenum">
              <a:rPr lang="zh-CN" altLang="en-US" smtClean="0"/>
              <a:t>61</a:t>
            </a:fld>
            <a:endParaRPr lang="zh-CN" altLang="en-US"/>
          </a:p>
        </p:txBody>
      </p:sp>
      <p:sp>
        <p:nvSpPr>
          <p:cNvPr id="4" name="矩形 3">
            <a:extLst>
              <a:ext uri="{FF2B5EF4-FFF2-40B4-BE49-F238E27FC236}">
                <a16:creationId xmlns:a16="http://schemas.microsoft.com/office/drawing/2014/main" id="{5A755C92-6570-F3FD-CA40-77041115C093}"/>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762E5602-BC04-34ED-4A7D-0F218E051DE9}"/>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3595B5CF-C088-7BAB-B0F9-C9ADE4D34C11}"/>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2A243186-23A2-EE58-1B46-11C7601901EC}"/>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825790B6-EB77-E3D3-F809-64DC53D52E7F}"/>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6879B0C3-CA17-07D0-EB61-C6E6C77982E8}"/>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6443C39C-A8D2-1E29-1FED-2B84ACB912F8}"/>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903AA6EE-5360-35BA-F059-75DE12A0CF0B}"/>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5E250492-4ED9-9407-6593-701978D99002}"/>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A97D84A5-9978-CFA9-1D3C-FC529A83EEC5}"/>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2A136B84-644F-2618-2F12-A3C0A78F4206}"/>
              </a:ext>
            </a:extLst>
          </p:cNvPr>
          <p:cNvSpPr txBox="1"/>
          <p:nvPr>
            <p:custDataLst>
              <p:tags r:id="rId3"/>
            </p:custDataLst>
          </p:nvPr>
        </p:nvSpPr>
        <p:spPr>
          <a:xfrm>
            <a:off x="1781176" y="108606"/>
            <a:ext cx="6296024"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 机械加工工艺基础知识认知</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BA1476A7-3F67-1A0B-34BA-81C7B39561D8}"/>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40D39A0D-3E87-86A3-263B-8A736BAAFD56}"/>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FE2923F3-3FD5-10E7-88D2-5CD7F187BA02}"/>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C33ADB5C-B5F8-1398-488E-A360119846C3}"/>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096A3A0B-BAA1-99A8-CDDE-A15F410F139C}"/>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192A9401-DE98-FE24-1B88-EF855D8A2388}"/>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2892470F-62C1-460A-19F8-0C3DDFB7BC7B}"/>
              </a:ext>
            </a:extLst>
          </p:cNvPr>
          <p:cNvSpPr txBox="1"/>
          <p:nvPr/>
        </p:nvSpPr>
        <p:spPr>
          <a:xfrm>
            <a:off x="1370014" y="972586"/>
            <a:ext cx="5973762" cy="5262979"/>
          </a:xfrm>
          <a:prstGeom prst="rect">
            <a:avLst/>
          </a:prstGeom>
          <a:noFill/>
        </p:spPr>
        <p:txBody>
          <a:bodyPr wrap="square">
            <a:spAutoFit/>
          </a:bodyPr>
          <a:lstStyle/>
          <a:p>
            <a:pPr indent="266700" algn="l"/>
            <a:r>
              <a:rPr lang="en-US" altLang="zh-CN" sz="2800" kern="100" dirty="0">
                <a:effectLst/>
                <a:latin typeface="微软雅黑" panose="020B0503020204020204" pitchFamily="34" charset="-122"/>
                <a:ea typeface="微软雅黑" panose="020B0503020204020204" pitchFamily="34" charset="-122"/>
              </a:rPr>
              <a:t>    A.</a:t>
            </a:r>
            <a:r>
              <a:rPr lang="zh-CN" altLang="zh-CN" sz="2800" kern="100" dirty="0">
                <a:effectLst/>
                <a:latin typeface="微软雅黑" panose="020B0503020204020204" pitchFamily="34" charset="-122"/>
                <a:ea typeface="微软雅黑" panose="020B0503020204020204" pitchFamily="34" charset="-122"/>
              </a:rPr>
              <a:t>前角</a:t>
            </a:r>
            <a:r>
              <a:rPr lang="en-US" altLang="zh-CN" sz="2800" kern="100" dirty="0">
                <a:effectLst/>
                <a:latin typeface="微软雅黑" panose="020B0503020204020204" pitchFamily="34" charset="-122"/>
                <a:ea typeface="微软雅黑" panose="020B0503020204020204" pitchFamily="34" charset="-122"/>
              </a:rPr>
              <a:t>γ</a:t>
            </a:r>
            <a:r>
              <a:rPr lang="en-US" altLang="zh-CN" sz="2800" kern="100" baseline="-25000" dirty="0">
                <a:effectLst/>
                <a:latin typeface="微软雅黑" panose="020B0503020204020204" pitchFamily="34" charset="-122"/>
                <a:ea typeface="微软雅黑" panose="020B0503020204020204" pitchFamily="34" charset="-122"/>
              </a:rPr>
              <a:t>0</a:t>
            </a:r>
            <a:r>
              <a:rPr lang="zh-CN" altLang="zh-CN" sz="2800" kern="100" dirty="0">
                <a:effectLst/>
                <a:latin typeface="微软雅黑" panose="020B0503020204020204" pitchFamily="34" charset="-122"/>
                <a:ea typeface="微软雅黑" panose="020B0503020204020204" pitchFamily="34" charset="-122"/>
              </a:rPr>
              <a:t>：前刀面与基面间的夹角。前角影响主切削力，正前角切削力小，负前角反之。</a:t>
            </a:r>
          </a:p>
          <a:p>
            <a:pPr indent="266700" algn="l"/>
            <a:r>
              <a:rPr lang="en-US" altLang="zh-CN" sz="2800" kern="100" dirty="0">
                <a:effectLst/>
                <a:latin typeface="微软雅黑" panose="020B0503020204020204" pitchFamily="34" charset="-122"/>
                <a:ea typeface="微软雅黑" panose="020B0503020204020204" pitchFamily="34" charset="-122"/>
              </a:rPr>
              <a:t>    B.</a:t>
            </a:r>
            <a:r>
              <a:rPr lang="zh-CN" altLang="zh-CN" sz="2800" kern="100" dirty="0">
                <a:effectLst/>
                <a:latin typeface="微软雅黑" panose="020B0503020204020204" pitchFamily="34" charset="-122"/>
                <a:ea typeface="微软雅黑" panose="020B0503020204020204" pitchFamily="34" charset="-122"/>
              </a:rPr>
              <a:t>后角</a:t>
            </a:r>
            <a:r>
              <a:rPr lang="en-US" altLang="zh-CN" sz="2800" kern="100" dirty="0">
                <a:effectLst/>
                <a:latin typeface="微软雅黑" panose="020B0503020204020204" pitchFamily="34" charset="-122"/>
                <a:ea typeface="微软雅黑" panose="020B0503020204020204" pitchFamily="34" charset="-122"/>
              </a:rPr>
              <a:t>α</a:t>
            </a:r>
            <a:r>
              <a:rPr lang="en-US" altLang="zh-CN" sz="2800" kern="100" baseline="-25000" dirty="0">
                <a:effectLst/>
                <a:latin typeface="微软雅黑" panose="020B0503020204020204" pitchFamily="34" charset="-122"/>
                <a:ea typeface="微软雅黑" panose="020B0503020204020204" pitchFamily="34" charset="-122"/>
              </a:rPr>
              <a:t>0</a:t>
            </a:r>
            <a:r>
              <a:rPr lang="zh-CN" altLang="zh-CN" sz="2800" kern="100" dirty="0">
                <a:effectLst/>
                <a:latin typeface="微软雅黑" panose="020B0503020204020204" pitchFamily="34" charset="-122"/>
                <a:ea typeface="微软雅黑" panose="020B0503020204020204" pitchFamily="34" charset="-122"/>
              </a:rPr>
              <a:t>：后刀面与切削平面间的夹角。后角不能为负值。</a:t>
            </a:r>
          </a:p>
          <a:p>
            <a:pPr indent="266700" algn="l"/>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在基面</a:t>
            </a:r>
            <a:r>
              <a:rPr lang="en-US" altLang="zh-CN" sz="2800" kern="100" dirty="0">
                <a:effectLst/>
                <a:latin typeface="微软雅黑" panose="020B0503020204020204" pitchFamily="34" charset="-122"/>
                <a:ea typeface="微软雅黑" panose="020B0503020204020204" pitchFamily="34" charset="-122"/>
              </a:rPr>
              <a:t>(</a:t>
            </a:r>
            <a:r>
              <a:rPr lang="en-US" altLang="zh-CN" sz="2800" kern="100" dirty="0" err="1">
                <a:effectLst/>
                <a:latin typeface="微软雅黑" panose="020B0503020204020204" pitchFamily="34" charset="-122"/>
                <a:ea typeface="微软雅黑" panose="020B0503020204020204" pitchFamily="34" charset="-122"/>
              </a:rPr>
              <a:t>P</a:t>
            </a:r>
            <a:r>
              <a:rPr lang="en-US" altLang="zh-CN" sz="2800" kern="100" baseline="-25000" dirty="0" err="1">
                <a:effectLst/>
                <a:latin typeface="微软雅黑" panose="020B0503020204020204" pitchFamily="34" charset="-122"/>
                <a:ea typeface="微软雅黑" panose="020B0503020204020204" pitchFamily="34" charset="-122"/>
              </a:rPr>
              <a:t>r</a:t>
            </a:r>
            <a:r>
              <a:rPr lang="en-US" altLang="zh-CN" sz="2800" kern="100" dirty="0">
                <a:effectLst/>
                <a:latin typeface="微软雅黑" panose="020B0503020204020204" pitchFamily="34" charset="-122"/>
                <a:ea typeface="微软雅黑" panose="020B0503020204020204" pitchFamily="34" charset="-122"/>
              </a:rPr>
              <a:t>)</a:t>
            </a:r>
            <a:r>
              <a:rPr lang="zh-CN" altLang="zh-CN" sz="2800" kern="100" dirty="0">
                <a:effectLst/>
                <a:latin typeface="微软雅黑" panose="020B0503020204020204" pitchFamily="34" charset="-122"/>
                <a:ea typeface="微软雅黑" panose="020B0503020204020204" pitchFamily="34" charset="-122"/>
              </a:rPr>
              <a:t>中投影得到主偏角和副偏角。</a:t>
            </a:r>
          </a:p>
          <a:p>
            <a:pPr indent="266700" algn="l"/>
            <a:r>
              <a:rPr lang="en-US" altLang="zh-CN" sz="2800" kern="100" dirty="0">
                <a:effectLst/>
                <a:latin typeface="微软雅黑" panose="020B0503020204020204" pitchFamily="34" charset="-122"/>
                <a:ea typeface="微软雅黑" panose="020B0503020204020204" pitchFamily="34" charset="-122"/>
              </a:rPr>
              <a:t>    A.</a:t>
            </a:r>
            <a:r>
              <a:rPr lang="zh-CN" altLang="zh-CN" sz="2800" kern="100" dirty="0">
                <a:effectLst/>
                <a:latin typeface="微软雅黑" panose="020B0503020204020204" pitchFamily="34" charset="-122"/>
                <a:ea typeface="微软雅黑" panose="020B0503020204020204" pitchFamily="34" charset="-122"/>
              </a:rPr>
              <a:t>主偏角</a:t>
            </a:r>
            <a:r>
              <a:rPr lang="en-US" altLang="zh-CN" sz="2800" kern="100" dirty="0">
                <a:effectLst/>
                <a:latin typeface="微软雅黑" panose="020B0503020204020204" pitchFamily="34" charset="-122"/>
                <a:ea typeface="微软雅黑" panose="020B0503020204020204" pitchFamily="34" charset="-122"/>
              </a:rPr>
              <a:t>K:</a:t>
            </a:r>
            <a:r>
              <a:rPr lang="zh-CN" altLang="zh-CN" sz="2800" kern="100" dirty="0">
                <a:effectLst/>
                <a:latin typeface="微软雅黑" panose="020B0503020204020204" pitchFamily="34" charset="-122"/>
                <a:ea typeface="微软雅黑" panose="020B0503020204020204" pitchFamily="34" charset="-122"/>
              </a:rPr>
              <a:t>主切削刃与进给方向在基面的投影所夹的角度。主偏角影响进给切削力。</a:t>
            </a:r>
          </a:p>
          <a:p>
            <a:pPr indent="266700" algn="l"/>
            <a:r>
              <a:rPr lang="en-US" altLang="zh-CN" sz="2800" kern="100" dirty="0">
                <a:effectLst/>
                <a:latin typeface="微软雅黑" panose="020B0503020204020204" pitchFamily="34" charset="-122"/>
                <a:ea typeface="微软雅黑" panose="020B0503020204020204" pitchFamily="34" charset="-122"/>
              </a:rPr>
              <a:t>    B.</a:t>
            </a:r>
            <a:r>
              <a:rPr lang="zh-CN" altLang="zh-CN" sz="2800" kern="100" dirty="0">
                <a:effectLst/>
                <a:latin typeface="微软雅黑" panose="020B0503020204020204" pitchFamily="34" charset="-122"/>
                <a:ea typeface="微软雅黑" panose="020B0503020204020204" pitchFamily="34" charset="-122"/>
              </a:rPr>
              <a:t>副偏角</a:t>
            </a:r>
            <a:r>
              <a:rPr lang="en-US" altLang="zh-CN" sz="2800" kern="100" dirty="0">
                <a:effectLst/>
                <a:latin typeface="微软雅黑" panose="020B0503020204020204" pitchFamily="34" charset="-122"/>
                <a:ea typeface="微软雅黑" panose="020B0503020204020204" pitchFamily="34" charset="-122"/>
              </a:rPr>
              <a:t>K':</a:t>
            </a:r>
            <a:r>
              <a:rPr lang="zh-CN" altLang="zh-CN" sz="2800" kern="100" dirty="0">
                <a:effectLst/>
                <a:latin typeface="微软雅黑" panose="020B0503020204020204" pitchFamily="34" charset="-122"/>
                <a:ea typeface="微软雅黑" panose="020B0503020204020204" pitchFamily="34" charset="-122"/>
              </a:rPr>
              <a:t>副切削刃与进给方向在基面的投影所夹的角度。</a:t>
            </a:r>
          </a:p>
        </p:txBody>
      </p:sp>
      <p:pic>
        <p:nvPicPr>
          <p:cNvPr id="24" name="图片 23">
            <a:extLst>
              <a:ext uri="{FF2B5EF4-FFF2-40B4-BE49-F238E27FC236}">
                <a16:creationId xmlns:a16="http://schemas.microsoft.com/office/drawing/2014/main" id="{95FB43BD-6716-87E1-BF50-9CF2C5F227C1}"/>
              </a:ext>
            </a:extLst>
          </p:cNvPr>
          <p:cNvPicPr>
            <a:picLocks noChangeAspect="1"/>
          </p:cNvPicPr>
          <p:nvPr/>
        </p:nvPicPr>
        <p:blipFill>
          <a:blip r:embed="rId18"/>
          <a:stretch>
            <a:fillRect/>
          </a:stretch>
        </p:blipFill>
        <p:spPr>
          <a:xfrm>
            <a:off x="7541788" y="1609859"/>
            <a:ext cx="4035812" cy="3276600"/>
          </a:xfrm>
          <a:prstGeom prst="rect">
            <a:avLst/>
          </a:prstGeom>
        </p:spPr>
      </p:pic>
    </p:spTree>
    <p:extLst>
      <p:ext uri="{BB962C8B-B14F-4D97-AF65-F5344CB8AC3E}">
        <p14:creationId xmlns:p14="http://schemas.microsoft.com/office/powerpoint/2010/main" val="22295705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1A62D27-9618-A828-C8AE-A97AE4B4945B}"/>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72B71CC8-73CE-47A5-5A9B-A8570731CA4C}"/>
              </a:ext>
            </a:extLst>
          </p:cNvPr>
          <p:cNvSpPr>
            <a:spLocks noGrp="1"/>
          </p:cNvSpPr>
          <p:nvPr>
            <p:ph type="sldNum" sz="quarter" idx="12"/>
          </p:nvPr>
        </p:nvSpPr>
        <p:spPr/>
        <p:txBody>
          <a:bodyPr/>
          <a:lstStyle/>
          <a:p>
            <a:fld id="{49AE70B2-8BF9-45C0-BB95-33D1B9D3A854}" type="slidenum">
              <a:rPr lang="zh-CN" altLang="en-US" smtClean="0"/>
              <a:t>62</a:t>
            </a:fld>
            <a:endParaRPr lang="zh-CN" altLang="en-US"/>
          </a:p>
        </p:txBody>
      </p:sp>
      <p:sp>
        <p:nvSpPr>
          <p:cNvPr id="4" name="矩形 3">
            <a:extLst>
              <a:ext uri="{FF2B5EF4-FFF2-40B4-BE49-F238E27FC236}">
                <a16:creationId xmlns:a16="http://schemas.microsoft.com/office/drawing/2014/main" id="{DABF6537-D1C0-E226-9D13-0C650B6DE251}"/>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A7004352-F80A-38AC-74E3-DF7CAC965D8E}"/>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B8F97E0E-F4B6-79FF-4F49-611919EE9032}"/>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8F16EE65-F6E7-1FE6-7B6D-5948A40EC81B}"/>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C6D8875F-9211-BE89-0CA5-4A0D3D13EABE}"/>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D493822E-2DA7-C674-02A7-8A701ED0E4CE}"/>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BC1C803E-DBF0-A0B1-289A-615C9DFBB26F}"/>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2A37FEB7-3E77-C1FC-7047-2E89289B76F2}"/>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37F21F52-C67F-7AEB-D71C-0BEFE134AE85}"/>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EEA79F51-5C5C-6FB3-D014-33F3C3BC457B}"/>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BE55000F-4598-48E4-86F9-A226B77506E5}"/>
              </a:ext>
            </a:extLst>
          </p:cNvPr>
          <p:cNvSpPr txBox="1"/>
          <p:nvPr>
            <p:custDataLst>
              <p:tags r:id="rId3"/>
            </p:custDataLst>
          </p:nvPr>
        </p:nvSpPr>
        <p:spPr>
          <a:xfrm>
            <a:off x="1781176" y="108606"/>
            <a:ext cx="6296024"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 机械加工工艺基础知识认知</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7A447945-25C0-E4BE-BC19-AC24BE94CF4A}"/>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5AC199F1-A218-88F4-513A-E536E1ACC7B2}"/>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5B77FAC9-205B-D09C-55F9-D0DE7E7E37B1}"/>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94BF976B-E8A6-D427-121D-5BADC6A997E0}"/>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4CFCD9F7-E250-63B4-EF78-4CB54289AB38}"/>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14690408-C015-D27E-D556-DD9ACDF06D4D}"/>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88CAFA40-F27A-421E-3700-3419C2DFFC49}"/>
              </a:ext>
            </a:extLst>
          </p:cNvPr>
          <p:cNvSpPr txBox="1"/>
          <p:nvPr/>
        </p:nvSpPr>
        <p:spPr>
          <a:xfrm>
            <a:off x="1962151" y="1443841"/>
            <a:ext cx="9077324" cy="3970318"/>
          </a:xfrm>
          <a:prstGeom prst="rect">
            <a:avLst/>
          </a:prstGeom>
          <a:noFill/>
        </p:spPr>
        <p:txBody>
          <a:bodyPr wrap="square">
            <a:spAutoFit/>
          </a:bodyPr>
          <a:lstStyle/>
          <a:p>
            <a:pPr indent="266700" algn="l"/>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2</a:t>
            </a:r>
            <a:r>
              <a:rPr lang="zh-CN" altLang="zh-CN" sz="2800" kern="100" dirty="0">
                <a:effectLst/>
                <a:latin typeface="微软雅黑" panose="020B0503020204020204" pitchFamily="34" charset="-122"/>
                <a:ea typeface="微软雅黑" panose="020B0503020204020204" pitchFamily="34" charset="-122"/>
              </a:rPr>
              <a:t>）磨具</a:t>
            </a:r>
          </a:p>
          <a:p>
            <a:pPr indent="266700" algn="l"/>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磨具是用种类不同、颗粒大小不同的磨料制成的，包括砂轮、油石、磨头、砂瓦、砂布、砂纸和研磨膏等，其中砂轮应用最为普遍。</a:t>
            </a:r>
          </a:p>
          <a:p>
            <a:pPr indent="266700"/>
            <a:r>
              <a:rPr lang="en-US" altLang="zh-CN" sz="2800" kern="100" dirty="0">
                <a:effectLst/>
                <a:latin typeface="微软雅黑" panose="020B0503020204020204" pitchFamily="34" charset="-122"/>
                <a:ea typeface="微软雅黑" panose="020B0503020204020204" pitchFamily="34" charset="-122"/>
              </a:rPr>
              <a:t>   1)</a:t>
            </a:r>
            <a:r>
              <a:rPr lang="zh-CN" altLang="zh-CN" sz="2800" kern="100" dirty="0">
                <a:effectLst/>
                <a:latin typeface="微软雅黑" panose="020B0503020204020204" pitchFamily="34" charset="-122"/>
                <a:ea typeface="微软雅黑" panose="020B0503020204020204" pitchFamily="34" charset="-122"/>
              </a:rPr>
              <a:t>砂轮的特性及</a:t>
            </a:r>
            <a:r>
              <a:rPr lang="zh-CN" altLang="zh-CN" sz="2800" kern="100" dirty="0">
                <a:latin typeface="微软雅黑" panose="020B0503020204020204" pitchFamily="34" charset="-122"/>
                <a:ea typeface="微软雅黑" panose="020B0503020204020204" pitchFamily="34" charset="-122"/>
              </a:rPr>
              <a:t>选用</a:t>
            </a:r>
            <a:r>
              <a:rPr lang="zh-CN" altLang="en-US" sz="2800" kern="100" dirty="0">
                <a:latin typeface="微软雅黑" panose="020B0503020204020204" pitchFamily="34" charset="-122"/>
                <a:ea typeface="微软雅黑" panose="020B0503020204020204" pitchFamily="34" charset="-122"/>
              </a:rPr>
              <a:t>。</a:t>
            </a:r>
            <a:r>
              <a:rPr lang="zh-CN" altLang="zh-CN" sz="2800" kern="100" dirty="0">
                <a:latin typeface="微软雅黑" panose="020B0503020204020204" pitchFamily="34" charset="-122"/>
                <a:ea typeface="微软雅黑" panose="020B0503020204020204" pitchFamily="34" charset="-122"/>
              </a:rPr>
              <a:t>砂轮的特性主要是由磨料、粒度、结合剂、硬度、组织、形状和尺寸等因素决定的。对不同的加工材料要根据</a:t>
            </a:r>
            <a:r>
              <a:rPr lang="zh-CN" altLang="zh-CN" sz="2800" kern="100" dirty="0">
                <a:solidFill>
                  <a:srgbClr val="FF0000"/>
                </a:solidFill>
                <a:latin typeface="微软雅黑" panose="020B0503020204020204" pitchFamily="34" charset="-122"/>
                <a:ea typeface="微软雅黑" panose="020B0503020204020204" pitchFamily="34" charset="-122"/>
              </a:rPr>
              <a:t>砂轮磨料特性</a:t>
            </a:r>
            <a:r>
              <a:rPr lang="zh-CN" altLang="zh-CN" sz="2800" kern="100" dirty="0">
                <a:latin typeface="微软雅黑" panose="020B0503020204020204" pitchFamily="34" charset="-122"/>
                <a:ea typeface="微软雅黑" panose="020B0503020204020204" pitchFamily="34" charset="-122"/>
              </a:rPr>
              <a:t>适当选取不同磨料的砂轮。</a:t>
            </a:r>
            <a:endParaRPr lang="en-US" altLang="zh-CN" sz="2800" kern="100" dirty="0">
              <a:latin typeface="微软雅黑" panose="020B0503020204020204" pitchFamily="34" charset="-122"/>
              <a:ea typeface="微软雅黑" panose="020B0503020204020204" pitchFamily="34" charset="-122"/>
            </a:endParaRPr>
          </a:p>
          <a:p>
            <a:pPr indent="266700"/>
            <a:r>
              <a:rPr lang="en-US" altLang="zh-CN" sz="2800" kern="100" dirty="0">
                <a:latin typeface="微软雅黑" panose="020B0503020204020204" pitchFamily="34" charset="-122"/>
                <a:ea typeface="微软雅黑" panose="020B0503020204020204" pitchFamily="34" charset="-122"/>
              </a:rPr>
              <a:t>  2)</a:t>
            </a:r>
            <a:r>
              <a:rPr lang="zh-CN" altLang="zh-CN" sz="2800" kern="100" dirty="0">
                <a:latin typeface="微软雅黑" panose="020B0503020204020204" pitchFamily="34" charset="-122"/>
                <a:ea typeface="微软雅黑" panose="020B0503020204020204" pitchFamily="34" charset="-122"/>
              </a:rPr>
              <a:t>砂轮的检查、安装、平衡和修整</a:t>
            </a:r>
            <a:r>
              <a:rPr lang="zh-CN" altLang="en-US" sz="2800" kern="100" dirty="0">
                <a:latin typeface="微软雅黑" panose="020B0503020204020204" pitchFamily="34" charset="-122"/>
                <a:ea typeface="微软雅黑" panose="020B0503020204020204" pitchFamily="34" charset="-122"/>
              </a:rPr>
              <a:t>。</a:t>
            </a:r>
            <a:endParaRPr lang="zh-CN" altLang="zh-CN" sz="2800" kern="1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644718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9B2FFD9B-359C-125C-E255-72C4E6BE9231}"/>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2C8DE2F8-A817-3917-513C-0AB6123C7348}"/>
              </a:ext>
            </a:extLst>
          </p:cNvPr>
          <p:cNvSpPr>
            <a:spLocks noGrp="1"/>
          </p:cNvSpPr>
          <p:nvPr>
            <p:ph type="sldNum" sz="quarter" idx="12"/>
          </p:nvPr>
        </p:nvSpPr>
        <p:spPr/>
        <p:txBody>
          <a:bodyPr/>
          <a:lstStyle/>
          <a:p>
            <a:fld id="{49AE70B2-8BF9-45C0-BB95-33D1B9D3A854}" type="slidenum">
              <a:rPr lang="zh-CN" altLang="en-US" smtClean="0"/>
              <a:t>63</a:t>
            </a:fld>
            <a:endParaRPr lang="zh-CN" altLang="en-US"/>
          </a:p>
        </p:txBody>
      </p:sp>
      <p:sp>
        <p:nvSpPr>
          <p:cNvPr id="4" name="矩形 3">
            <a:extLst>
              <a:ext uri="{FF2B5EF4-FFF2-40B4-BE49-F238E27FC236}">
                <a16:creationId xmlns:a16="http://schemas.microsoft.com/office/drawing/2014/main" id="{79E0748C-C093-E44C-9608-A53201211EE7}"/>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CF20C0C0-5E86-EFA5-C1CF-FAE825E1C3FB}"/>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A9B23B7E-EDD3-6E42-B418-51979C5F56EC}"/>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09CAA4B7-F3D4-0D4D-76CF-177C7A0E010D}"/>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A9422212-D2A3-39B5-23CC-4525CD1981F7}"/>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EA578239-27DC-C198-5CF7-160F297A760F}"/>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9156DC11-8F24-41E1-36A0-C29F7CBAF40F}"/>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D7B1911C-034A-421D-D508-637705D56D10}"/>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9756A1BB-26C8-ED54-B120-418A78FEDA41}"/>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EFD13055-731A-C263-0F7F-52485328E833}"/>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4765BBC2-80E0-C7FA-20A8-463CF4BDF763}"/>
              </a:ext>
            </a:extLst>
          </p:cNvPr>
          <p:cNvSpPr txBox="1"/>
          <p:nvPr>
            <p:custDataLst>
              <p:tags r:id="rId3"/>
            </p:custDataLst>
          </p:nvPr>
        </p:nvSpPr>
        <p:spPr>
          <a:xfrm>
            <a:off x="1781176" y="108606"/>
            <a:ext cx="6296024"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 机械加工工艺基础知识认知</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BA32A897-B944-6707-F001-B008B272A513}"/>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7CDF3731-CBDC-FAFF-DE1B-B2DF96AE77AC}"/>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B31B15D1-D86C-D84B-9C66-6699675758A2}"/>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E9D3E08A-B1A6-D5B4-00E3-85C009C7BA93}"/>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2A57D892-3184-B459-0663-64982E12AAA8}"/>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1CDB290F-099D-02BC-78A5-5C956EFC2000}"/>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9469A820-0B83-FE7D-0830-3052C0E6C3A7}"/>
              </a:ext>
            </a:extLst>
          </p:cNvPr>
          <p:cNvSpPr txBox="1"/>
          <p:nvPr/>
        </p:nvSpPr>
        <p:spPr>
          <a:xfrm>
            <a:off x="837735" y="751344"/>
            <a:ext cx="10401765" cy="5262979"/>
          </a:xfrm>
          <a:prstGeom prst="rect">
            <a:avLst/>
          </a:prstGeom>
          <a:noFill/>
        </p:spPr>
        <p:txBody>
          <a:bodyPr wrap="square">
            <a:spAutoFit/>
          </a:bodyPr>
          <a:lstStyle/>
          <a:p>
            <a:pPr indent="266700" algn="l"/>
            <a:r>
              <a:rPr lang="en-US" altLang="zh-CN" sz="2800" kern="100" dirty="0">
                <a:effectLst/>
                <a:latin typeface="微软雅黑" panose="020B0503020204020204" pitchFamily="34" charset="-122"/>
                <a:ea typeface="微软雅黑" panose="020B0503020204020204" pitchFamily="34" charset="-122"/>
              </a:rPr>
              <a:t>4.</a:t>
            </a:r>
            <a:r>
              <a:rPr lang="zh-CN" altLang="zh-CN" sz="2800" kern="100" dirty="0">
                <a:effectLst/>
                <a:latin typeface="微软雅黑" panose="020B0503020204020204" pitchFamily="34" charset="-122"/>
                <a:ea typeface="微软雅黑" panose="020B0503020204020204" pitchFamily="34" charset="-122"/>
              </a:rPr>
              <a:t>机床夹具</a:t>
            </a:r>
          </a:p>
          <a:p>
            <a:pPr indent="266700" algn="l"/>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定位和夹紧是机床夹具的两项基本任务。</a:t>
            </a:r>
          </a:p>
          <a:p>
            <a:pPr indent="266700" algn="l"/>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1</a:t>
            </a:r>
            <a:r>
              <a:rPr lang="zh-CN" altLang="zh-CN" sz="2800" kern="100" dirty="0">
                <a:effectLst/>
                <a:latin typeface="微软雅黑" panose="020B0503020204020204" pitchFamily="34" charset="-122"/>
                <a:ea typeface="微软雅黑" panose="020B0503020204020204" pitchFamily="34" charset="-122"/>
              </a:rPr>
              <a:t>）机床夹具的分类</a:t>
            </a:r>
            <a:r>
              <a:rPr lang="zh-CN" altLang="en-US" sz="2800" kern="100" dirty="0">
                <a:effectLst/>
                <a:latin typeface="微软雅黑" panose="020B0503020204020204" pitchFamily="34" charset="-122"/>
                <a:ea typeface="微软雅黑" panose="020B0503020204020204" pitchFamily="34" charset="-122"/>
              </a:rPr>
              <a:t>：</a:t>
            </a:r>
            <a:r>
              <a:rPr lang="zh-CN" altLang="zh-CN" sz="2800" kern="100" dirty="0">
                <a:effectLst/>
                <a:latin typeface="微软雅黑" panose="020B0503020204020204" pitchFamily="34" charset="-122"/>
                <a:ea typeface="微软雅黑" panose="020B0503020204020204" pitchFamily="34" charset="-122"/>
              </a:rPr>
              <a:t>分为</a:t>
            </a:r>
            <a:r>
              <a:rPr lang="zh-CN" altLang="zh-CN" sz="2800" kern="100" dirty="0">
                <a:solidFill>
                  <a:srgbClr val="FF0000"/>
                </a:solidFill>
                <a:effectLst/>
                <a:latin typeface="微软雅黑" panose="020B0503020204020204" pitchFamily="34" charset="-122"/>
                <a:ea typeface="微软雅黑" panose="020B0503020204020204" pitchFamily="34" charset="-122"/>
              </a:rPr>
              <a:t>通用夹具、专用夹具、组合夹具和可调整夹具。</a:t>
            </a:r>
            <a:endParaRPr lang="zh-CN" altLang="en-US" sz="2800" kern="100" dirty="0">
              <a:solidFill>
                <a:srgbClr val="FF0000"/>
              </a:solidFill>
              <a:effectLst/>
              <a:latin typeface="微软雅黑" panose="020B0503020204020204" pitchFamily="34" charset="-122"/>
              <a:ea typeface="微软雅黑" panose="020B0503020204020204" pitchFamily="34" charset="-122"/>
            </a:endParaRPr>
          </a:p>
          <a:p>
            <a:pPr indent="266700" algn="l"/>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通用夹具适用于中小批量生产，已经规格化，如卡盘、顶尖、平口钳、分度头、钻夹头等。</a:t>
            </a:r>
            <a:endParaRPr lang="en-US" altLang="zh-CN" sz="2800" kern="100" dirty="0">
              <a:effectLst/>
              <a:latin typeface="微软雅黑" panose="020B0503020204020204" pitchFamily="34" charset="-122"/>
              <a:ea typeface="微软雅黑" panose="020B0503020204020204" pitchFamily="34" charset="-122"/>
            </a:endParaRPr>
          </a:p>
          <a:p>
            <a:pPr indent="266700" algn="l"/>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专用夹具适用于大批量生产，是针对工件某一工序而设计制造的。</a:t>
            </a:r>
            <a:endParaRPr lang="en-US" altLang="zh-CN" sz="2800" kern="100" dirty="0">
              <a:effectLst/>
              <a:latin typeface="微软雅黑" panose="020B0503020204020204" pitchFamily="34" charset="-122"/>
              <a:ea typeface="微软雅黑" panose="020B0503020204020204" pitchFamily="34" charset="-122"/>
            </a:endParaRPr>
          </a:p>
          <a:p>
            <a:pPr indent="266700" algn="l"/>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组合夹具适用于单件、小批量生产或新产品试制，它是由预先制造好的高度标准化、系列化的原件根据需要组合而成。</a:t>
            </a:r>
            <a:endParaRPr lang="en-US" altLang="zh-CN" sz="2800" kern="100" dirty="0">
              <a:effectLst/>
              <a:latin typeface="微软雅黑" panose="020B0503020204020204" pitchFamily="34" charset="-122"/>
              <a:ea typeface="微软雅黑" panose="020B0503020204020204" pitchFamily="34" charset="-122"/>
            </a:endParaRPr>
          </a:p>
          <a:p>
            <a:pPr indent="266700" algn="l"/>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可调整夹具适用于中小批量生产，一般是针对形状相同而尺寸不同的一组工件某一工序而设计制造的。</a:t>
            </a:r>
          </a:p>
        </p:txBody>
      </p:sp>
    </p:spTree>
    <p:extLst>
      <p:ext uri="{BB962C8B-B14F-4D97-AF65-F5344CB8AC3E}">
        <p14:creationId xmlns:p14="http://schemas.microsoft.com/office/powerpoint/2010/main" val="24053241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14C68932-6978-7728-81CA-74FBEEC87143}"/>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F13BFC85-EC39-94A3-05F1-BED48896B068}"/>
              </a:ext>
            </a:extLst>
          </p:cNvPr>
          <p:cNvSpPr>
            <a:spLocks noGrp="1"/>
          </p:cNvSpPr>
          <p:nvPr>
            <p:ph type="sldNum" sz="quarter" idx="12"/>
          </p:nvPr>
        </p:nvSpPr>
        <p:spPr/>
        <p:txBody>
          <a:bodyPr/>
          <a:lstStyle/>
          <a:p>
            <a:fld id="{49AE70B2-8BF9-45C0-BB95-33D1B9D3A854}" type="slidenum">
              <a:rPr lang="zh-CN" altLang="en-US" smtClean="0"/>
              <a:t>64</a:t>
            </a:fld>
            <a:endParaRPr lang="zh-CN" altLang="en-US"/>
          </a:p>
        </p:txBody>
      </p:sp>
      <p:sp>
        <p:nvSpPr>
          <p:cNvPr id="4" name="矩形 3">
            <a:extLst>
              <a:ext uri="{FF2B5EF4-FFF2-40B4-BE49-F238E27FC236}">
                <a16:creationId xmlns:a16="http://schemas.microsoft.com/office/drawing/2014/main" id="{163CBF19-86BE-AD19-7C43-63612BA6E401}"/>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CE3FF65D-19B7-70E2-810A-684F944F8186}"/>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34CE475C-2B30-C9B7-B74C-6DEABAB3803F}"/>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823E0B94-D113-E8B0-E2F7-6A6C6C70F910}"/>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BB8BA259-94F2-115D-6E31-C2CB26C49374}"/>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B38D3E05-6C96-97C4-F0AA-62C566C873DA}"/>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CAC4510B-4E4E-D30B-60DB-B00C209E0341}"/>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B8423C96-F8A9-C794-827D-EC21CDAB5C3B}"/>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9F1815EA-F0A0-68FC-21C1-577DCC0E82D1}"/>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003C478F-612C-CE51-57C2-442A7B3CE0E7}"/>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AC971F67-C969-04F5-78E8-B2235B5B9068}"/>
              </a:ext>
            </a:extLst>
          </p:cNvPr>
          <p:cNvSpPr txBox="1"/>
          <p:nvPr>
            <p:custDataLst>
              <p:tags r:id="rId3"/>
            </p:custDataLst>
          </p:nvPr>
        </p:nvSpPr>
        <p:spPr>
          <a:xfrm>
            <a:off x="1781176" y="108606"/>
            <a:ext cx="6296024"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 机械加工工艺基础知识认知</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4A7FF1DD-9355-E5FE-7E6B-C906F8ACB0BC}"/>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40BCB4B6-5B61-1BF4-2D6F-45667251A3DC}"/>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3CDFFD08-DDAA-5114-A506-44C296115AF1}"/>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E08F0E21-56F8-A1E3-294B-2F8EEA6F4DE2}"/>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843D491D-3F4A-3617-2B81-BA9B31323C15}"/>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05646E91-525F-0DAC-FF72-521C3F3E3C89}"/>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1BDF8BFF-F307-0931-9012-A2BB92E86A07}"/>
              </a:ext>
            </a:extLst>
          </p:cNvPr>
          <p:cNvSpPr txBox="1"/>
          <p:nvPr/>
        </p:nvSpPr>
        <p:spPr>
          <a:xfrm>
            <a:off x="923925" y="854437"/>
            <a:ext cx="10829925" cy="5186869"/>
          </a:xfrm>
          <a:prstGeom prst="rect">
            <a:avLst/>
          </a:prstGeom>
          <a:noFill/>
        </p:spPr>
        <p:txBody>
          <a:bodyPr wrap="square">
            <a:spAutoFit/>
          </a:bodyPr>
          <a:lstStyle/>
          <a:p>
            <a:pPr indent="266700" algn="l">
              <a:lnSpc>
                <a:spcPct val="150000"/>
              </a:lnSpc>
            </a:pP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2</a:t>
            </a:r>
            <a:r>
              <a:rPr lang="zh-CN" altLang="zh-CN" sz="2800" kern="100" dirty="0">
                <a:effectLst/>
                <a:latin typeface="微软雅黑" panose="020B0503020204020204" pitchFamily="34" charset="-122"/>
                <a:ea typeface="微软雅黑" panose="020B0503020204020204" pitchFamily="34" charset="-122"/>
              </a:rPr>
              <a:t>）机床夹具的组成部分及其作用</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1)</a:t>
            </a:r>
            <a:r>
              <a:rPr lang="zh-CN" altLang="zh-CN" sz="2800" kern="100" dirty="0">
                <a:effectLst/>
                <a:latin typeface="微软雅黑" panose="020B0503020204020204" pitchFamily="34" charset="-122"/>
                <a:ea typeface="微软雅黑" panose="020B0503020204020204" pitchFamily="34" charset="-122"/>
              </a:rPr>
              <a:t>定位元件其作用是保证工件在夹具中具有确定的位置。</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2)</a:t>
            </a:r>
            <a:r>
              <a:rPr lang="zh-CN" altLang="zh-CN" sz="2800" kern="100" dirty="0">
                <a:effectLst/>
                <a:latin typeface="微软雅黑" panose="020B0503020204020204" pitchFamily="34" charset="-122"/>
                <a:ea typeface="微软雅黑" panose="020B0503020204020204" pitchFamily="34" charset="-122"/>
              </a:rPr>
              <a:t>夹紧装置其作用是保证已确定的工件位置在加工过程中不发生变更。夹紧力过大和夹紧位置不适当，将会造成工件严重变形或夹坏。</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3)</a:t>
            </a:r>
            <a:r>
              <a:rPr lang="zh-CN" altLang="zh-CN" sz="2800" kern="100" dirty="0">
                <a:effectLst/>
                <a:latin typeface="微软雅黑" panose="020B0503020204020204" pitchFamily="34" charset="-122"/>
                <a:ea typeface="微软雅黑" panose="020B0503020204020204" pitchFamily="34" charset="-122"/>
              </a:rPr>
              <a:t>引导元件其作用是用来引导刀具并确定刀具与工件的相对位置。</a:t>
            </a:r>
          </a:p>
          <a:p>
            <a:pPr>
              <a:lnSpc>
                <a:spcPct val="150000"/>
              </a:lnSpc>
            </a:pPr>
            <a:r>
              <a:rPr lang="en-US" altLang="zh-CN" sz="2800" kern="100" dirty="0">
                <a:effectLst/>
                <a:latin typeface="微软雅黑" panose="020B0503020204020204" pitchFamily="34" charset="-122"/>
                <a:ea typeface="微软雅黑" panose="020B0503020204020204" pitchFamily="34" charset="-122"/>
              </a:rPr>
              <a:t>       4)</a:t>
            </a:r>
            <a:r>
              <a:rPr lang="zh-CN" altLang="zh-CN" sz="2800" kern="100" dirty="0">
                <a:effectLst/>
                <a:latin typeface="微软雅黑" panose="020B0503020204020204" pitchFamily="34" charset="-122"/>
                <a:ea typeface="微软雅黑" panose="020B0503020204020204" pitchFamily="34" charset="-122"/>
                <a:cs typeface="Times New Roman" panose="02020603050405020304" pitchFamily="18" charset="0"/>
              </a:rPr>
              <a:t>夹具体它是组成夹具的基础件，并将上述各元件、装置连成一个整体</a:t>
            </a:r>
            <a:r>
              <a:rPr lang="zh-CN" altLang="en-US" sz="2800" kern="100" dirty="0">
                <a:effectLst/>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6007462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barn(inVertical)">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50D834C1-8BE0-E92F-5FB7-CD68CBC6079B}"/>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D1C19685-18FF-38DB-D42D-46D75F85810F}"/>
              </a:ext>
            </a:extLst>
          </p:cNvPr>
          <p:cNvSpPr>
            <a:spLocks noGrp="1"/>
          </p:cNvSpPr>
          <p:nvPr>
            <p:ph type="sldNum" sz="quarter" idx="12"/>
          </p:nvPr>
        </p:nvSpPr>
        <p:spPr/>
        <p:txBody>
          <a:bodyPr/>
          <a:lstStyle/>
          <a:p>
            <a:fld id="{49AE70B2-8BF9-45C0-BB95-33D1B9D3A854}" type="slidenum">
              <a:rPr lang="zh-CN" altLang="en-US" smtClean="0"/>
              <a:t>65</a:t>
            </a:fld>
            <a:endParaRPr lang="zh-CN" altLang="en-US"/>
          </a:p>
        </p:txBody>
      </p:sp>
      <p:sp>
        <p:nvSpPr>
          <p:cNvPr id="4" name="矩形 3">
            <a:extLst>
              <a:ext uri="{FF2B5EF4-FFF2-40B4-BE49-F238E27FC236}">
                <a16:creationId xmlns:a16="http://schemas.microsoft.com/office/drawing/2014/main" id="{E35B1C5A-4A6C-8191-F755-BFE8897792A0}"/>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257F1270-A888-7967-83E2-865DB929CCF8}"/>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36A4BC6A-C232-51F3-4121-1B732A1591AB}"/>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BFF94FF3-49A9-3939-E31D-51FA5B3AAA7A}"/>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0FC52488-FE3A-9CA1-FB57-F96AC47C512E}"/>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FC99759D-51BC-17E8-FB9B-5A4C0748E441}"/>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E25BA6C1-C4EC-AECF-27E5-EF00DB6870CD}"/>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5C54615D-BA9E-11FB-B885-0B736F6BB78F}"/>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18983461-04EF-6CE0-4DEF-E97EF06A0F23}"/>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1445625B-A46B-6B8A-12A2-729DFECD6B17}"/>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8D6671FC-D82F-2E24-7112-5ADEE0A2502D}"/>
              </a:ext>
            </a:extLst>
          </p:cNvPr>
          <p:cNvSpPr txBox="1"/>
          <p:nvPr>
            <p:custDataLst>
              <p:tags r:id="rId3"/>
            </p:custDataLst>
          </p:nvPr>
        </p:nvSpPr>
        <p:spPr>
          <a:xfrm>
            <a:off x="1781176" y="108606"/>
            <a:ext cx="6296024"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 机械加工工艺基础知识认知</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194ACE84-0837-7CA8-BDE8-E9BDE3DE8034}"/>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E8A54F24-0CEC-2CBA-6159-7D034A0AE694}"/>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1E08514B-D42A-D9F1-390E-92997D9CB0D3}"/>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97BBD97A-BA41-7EB3-EEBC-5F39957AC307}"/>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B183D404-E22E-7495-5FD8-ECE6E62D03FC}"/>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15385284-B057-4FC0-6BDF-99456DBAACAB}"/>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0F86FA60-7774-0BE4-239A-43A68D5A23EA}"/>
              </a:ext>
            </a:extLst>
          </p:cNvPr>
          <p:cNvSpPr txBox="1"/>
          <p:nvPr/>
        </p:nvSpPr>
        <p:spPr>
          <a:xfrm>
            <a:off x="1578104" y="1028343"/>
            <a:ext cx="9661396" cy="4890634"/>
          </a:xfrm>
          <a:prstGeom prst="rect">
            <a:avLst/>
          </a:prstGeom>
          <a:noFill/>
        </p:spPr>
        <p:txBody>
          <a:bodyPr wrap="square">
            <a:spAutoFit/>
          </a:bodyPr>
          <a:lstStyle/>
          <a:p>
            <a:pPr indent="266700" algn="l">
              <a:lnSpc>
                <a:spcPts val="4200"/>
              </a:lnSpc>
            </a:pP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3</a:t>
            </a:r>
            <a:r>
              <a:rPr lang="zh-CN" altLang="zh-CN" sz="2800" kern="100" dirty="0">
                <a:effectLst/>
                <a:latin typeface="微软雅黑" panose="020B0503020204020204" pitchFamily="34" charset="-122"/>
                <a:ea typeface="微软雅黑" panose="020B0503020204020204" pitchFamily="34" charset="-122"/>
              </a:rPr>
              <a:t>）工件装夹的方法</a:t>
            </a:r>
          </a:p>
          <a:p>
            <a:pPr indent="266700" algn="l">
              <a:lnSpc>
                <a:spcPts val="4200"/>
              </a:lnSpc>
            </a:pPr>
            <a:r>
              <a:rPr lang="en-US" altLang="zh-CN" sz="2800" kern="100" dirty="0">
                <a:effectLst/>
                <a:latin typeface="微软雅黑" panose="020B0503020204020204" pitchFamily="34" charset="-122"/>
                <a:ea typeface="微软雅黑" panose="020B0503020204020204" pitchFamily="34" charset="-122"/>
              </a:rPr>
              <a:t>  1)</a:t>
            </a:r>
            <a:r>
              <a:rPr lang="zh-CN" altLang="zh-CN" sz="2800" kern="100" dirty="0">
                <a:effectLst/>
                <a:latin typeface="微软雅黑" panose="020B0503020204020204" pitchFamily="34" charset="-122"/>
                <a:ea typeface="微软雅黑" panose="020B0503020204020204" pitchFamily="34" charset="-122"/>
              </a:rPr>
              <a:t>按找正方式定位</a:t>
            </a:r>
            <a:r>
              <a:rPr lang="zh-CN" altLang="en-US" sz="2800" kern="100" dirty="0">
                <a:effectLst/>
                <a:latin typeface="微软雅黑" panose="020B0503020204020204" pitchFamily="34" charset="-122"/>
                <a:ea typeface="微软雅黑" panose="020B0503020204020204" pitchFamily="34" charset="-122"/>
              </a:rPr>
              <a:t>。</a:t>
            </a:r>
            <a:endParaRPr lang="en-US" altLang="zh-CN" sz="2800" kern="100" dirty="0">
              <a:effectLst/>
              <a:latin typeface="微软雅黑" panose="020B0503020204020204" pitchFamily="34" charset="-122"/>
              <a:ea typeface="微软雅黑" panose="020B0503020204020204" pitchFamily="34" charset="-122"/>
            </a:endParaRPr>
          </a:p>
          <a:p>
            <a:pPr indent="266700" algn="l">
              <a:lnSpc>
                <a:spcPts val="42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这是用于单件和小批量生产中一般用通用夹具装夹工件的方法。</a:t>
            </a:r>
          </a:p>
          <a:p>
            <a:pPr indent="266700" algn="l">
              <a:lnSpc>
                <a:spcPts val="4200"/>
              </a:lnSpc>
            </a:pPr>
            <a:r>
              <a:rPr lang="en-US" altLang="zh-CN" sz="2800" kern="100" dirty="0">
                <a:effectLst/>
                <a:latin typeface="微软雅黑" panose="020B0503020204020204" pitchFamily="34" charset="-122"/>
                <a:ea typeface="微软雅黑" panose="020B0503020204020204" pitchFamily="34" charset="-122"/>
              </a:rPr>
              <a:t>   2)</a:t>
            </a:r>
            <a:r>
              <a:rPr lang="zh-CN" altLang="zh-CN" sz="2800" kern="100" dirty="0">
                <a:effectLst/>
                <a:latin typeface="微软雅黑" panose="020B0503020204020204" pitchFamily="34" charset="-122"/>
                <a:ea typeface="微软雅黑" panose="020B0503020204020204" pitchFamily="34" charset="-122"/>
              </a:rPr>
              <a:t>用专用夹具装夹工件</a:t>
            </a:r>
            <a:r>
              <a:rPr lang="zh-CN" altLang="en-US" sz="2800" kern="100" dirty="0">
                <a:effectLst/>
                <a:latin typeface="微软雅黑" panose="020B0503020204020204" pitchFamily="34" charset="-122"/>
                <a:ea typeface="微软雅黑" panose="020B0503020204020204" pitchFamily="34" charset="-122"/>
              </a:rPr>
              <a:t>。</a:t>
            </a:r>
            <a:endParaRPr lang="en-US" altLang="zh-CN" sz="2800" kern="100" dirty="0">
              <a:effectLst/>
              <a:latin typeface="微软雅黑" panose="020B0503020204020204" pitchFamily="34" charset="-122"/>
              <a:ea typeface="微软雅黑" panose="020B0503020204020204" pitchFamily="34" charset="-122"/>
            </a:endParaRPr>
          </a:p>
          <a:p>
            <a:pPr indent="266700" algn="l">
              <a:lnSpc>
                <a:spcPts val="42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这是用于大批量生产中装夹工件的方法。</a:t>
            </a:r>
            <a:endParaRPr lang="en-US" altLang="zh-CN" sz="2800" kern="100" dirty="0">
              <a:effectLst/>
              <a:latin typeface="微软雅黑" panose="020B0503020204020204" pitchFamily="34" charset="-122"/>
              <a:ea typeface="微软雅黑" panose="020B0503020204020204" pitchFamily="34" charset="-122"/>
            </a:endParaRPr>
          </a:p>
          <a:p>
            <a:pPr indent="266700" algn="l">
              <a:lnSpc>
                <a:spcPts val="4200"/>
              </a:lnSpc>
            </a:pPr>
            <a:r>
              <a:rPr lang="en-US" altLang="zh-CN" sz="2800" kern="100" dirty="0">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它的特点是夹具上具有定位元件、对刀元件及夹紧装置。夹具在机床上调好位置并对刀后，在机床上锁紧，然后将工件在夹具上定位并夹紧以获得正确定位的位置。</a:t>
            </a:r>
            <a:r>
              <a:rPr lang="en-US" altLang="zh-CN" sz="2800" kern="100" dirty="0">
                <a:latin typeface="微软雅黑" panose="020B0503020204020204" pitchFamily="34" charset="-122"/>
                <a:ea typeface="微软雅黑" panose="020B0503020204020204" pitchFamily="34" charset="-122"/>
              </a:rPr>
              <a:t> </a:t>
            </a:r>
            <a:endParaRPr lang="zh-CN" altLang="zh-CN" sz="2800" kern="100" dirty="0">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919069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8A996293-DF36-07CA-AAF9-A9ECDD478530}"/>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22435691-08A9-D45C-4F3F-B0B3693981DF}"/>
              </a:ext>
            </a:extLst>
          </p:cNvPr>
          <p:cNvSpPr>
            <a:spLocks noGrp="1"/>
          </p:cNvSpPr>
          <p:nvPr>
            <p:ph type="sldNum" sz="quarter" idx="12"/>
          </p:nvPr>
        </p:nvSpPr>
        <p:spPr/>
        <p:txBody>
          <a:bodyPr/>
          <a:lstStyle/>
          <a:p>
            <a:fld id="{49AE70B2-8BF9-45C0-BB95-33D1B9D3A854}" type="slidenum">
              <a:rPr lang="zh-CN" altLang="en-US" smtClean="0"/>
              <a:t>66</a:t>
            </a:fld>
            <a:endParaRPr lang="zh-CN" altLang="en-US"/>
          </a:p>
        </p:txBody>
      </p:sp>
      <p:sp>
        <p:nvSpPr>
          <p:cNvPr id="4" name="矩形 3">
            <a:extLst>
              <a:ext uri="{FF2B5EF4-FFF2-40B4-BE49-F238E27FC236}">
                <a16:creationId xmlns:a16="http://schemas.microsoft.com/office/drawing/2014/main" id="{DED555F8-9308-B7B0-0DCA-00D68774DF37}"/>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04CFD7B4-136E-820E-EAD3-D8E65578CBDC}"/>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661B2602-4013-3580-2A7A-B4259F5637C8}"/>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56A50485-5125-BEEE-C132-41F23A51EF8B}"/>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204BEB2F-4458-6494-2370-EC1A679C9D01}"/>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1F3D970D-DC38-6FDA-4A2B-E42FC0484939}"/>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150053B4-8DE5-E904-BD83-870997B5B080}"/>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2E5204FC-679C-8520-F952-BA907F99C8BE}"/>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FA3CB50B-EF72-AB69-37D8-01BE1F0EABF5}"/>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46CF6795-9650-FF89-684A-93D37E5FE562}"/>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B284682D-0697-D579-202A-C72BD30D8346}"/>
              </a:ext>
            </a:extLst>
          </p:cNvPr>
          <p:cNvSpPr txBox="1"/>
          <p:nvPr>
            <p:custDataLst>
              <p:tags r:id="rId3"/>
            </p:custDataLst>
          </p:nvPr>
        </p:nvSpPr>
        <p:spPr>
          <a:xfrm>
            <a:off x="1781176" y="108606"/>
            <a:ext cx="6296024"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 机械加工工艺基础知识认知</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63B7C894-F78D-3945-012E-7135878B852E}"/>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30FB61DE-7A51-B1D6-B48A-200F447E8154}"/>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B4E5B4BA-2AA1-8941-CC5A-5E42523BC89C}"/>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B129F597-6691-7786-3F76-45217C96427B}"/>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F029B8D9-1BDC-442C-0121-5868FC270B52}"/>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EEE88A1A-4932-F9E6-588D-8D0E4EBD04C4}"/>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8972ED93-F2CB-41EB-A8B9-A4ECF14B581E}"/>
              </a:ext>
            </a:extLst>
          </p:cNvPr>
          <p:cNvSpPr txBox="1"/>
          <p:nvPr/>
        </p:nvSpPr>
        <p:spPr>
          <a:xfrm>
            <a:off x="1520121" y="545089"/>
            <a:ext cx="9524999" cy="3247877"/>
          </a:xfrm>
          <a:prstGeom prst="rect">
            <a:avLst/>
          </a:prstGeom>
          <a:noFill/>
        </p:spPr>
        <p:txBody>
          <a:bodyPr wrap="square">
            <a:spAutoFit/>
          </a:bodyPr>
          <a:lstStyle/>
          <a:p>
            <a:pPr indent="266700" algn="l">
              <a:lnSpc>
                <a:spcPct val="150000"/>
              </a:lnSpc>
            </a:pP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4</a:t>
            </a:r>
            <a:r>
              <a:rPr lang="zh-CN" altLang="zh-CN" sz="2800" kern="100" dirty="0">
                <a:effectLst/>
                <a:latin typeface="微软雅黑" panose="020B0503020204020204" pitchFamily="34" charset="-122"/>
                <a:ea typeface="微软雅黑" panose="020B0503020204020204" pitchFamily="34" charset="-122"/>
              </a:rPr>
              <a:t>）工件的定位</a:t>
            </a:r>
          </a:p>
          <a:p>
            <a:pPr>
              <a:lnSpc>
                <a:spcPct val="150000"/>
              </a:lnSpc>
            </a:pPr>
            <a:r>
              <a:rPr lang="en-US" altLang="zh-CN" sz="2800" kern="100" dirty="0">
                <a:effectLst/>
                <a:latin typeface="微软雅黑" panose="020B0503020204020204" pitchFamily="34" charset="-122"/>
                <a:ea typeface="微软雅黑" panose="020B0503020204020204" pitchFamily="34" charset="-122"/>
              </a:rPr>
              <a:t>1)</a:t>
            </a:r>
            <a:r>
              <a:rPr lang="zh-CN" altLang="zh-CN" sz="2800" kern="100" dirty="0">
                <a:effectLst/>
                <a:latin typeface="微软雅黑" panose="020B0503020204020204" pitchFamily="34" charset="-122"/>
                <a:ea typeface="微软雅黑" panose="020B0503020204020204" pitchFamily="34" charset="-122"/>
                <a:cs typeface="Times New Roman" panose="02020603050405020304" pitchFamily="18" charset="0"/>
              </a:rPr>
              <a:t>六点定位原则</a:t>
            </a:r>
            <a:r>
              <a:rPr lang="zh-CN" altLang="en-US" sz="28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800" kern="100" dirty="0">
                <a:effectLst/>
                <a:latin typeface="微软雅黑" panose="020B0503020204020204" pitchFamily="34" charset="-122"/>
                <a:ea typeface="微软雅黑" panose="020B0503020204020204" pitchFamily="34" charset="-122"/>
                <a:cs typeface="Times New Roman" panose="02020603050405020304" pitchFamily="18" charset="0"/>
              </a:rPr>
              <a:t>通常在夹具定位时，将对物体某个自由度的约束和限制的具体定位元件抽象化为一个定位支承点。用适当分布的六个定位支承点，限制工件的六个自由度，使工件在夹具中的位置完全确定，这就是夹具的六点定位原则</a:t>
            </a:r>
            <a:r>
              <a:rPr lang="zh-CN" altLang="en-US" sz="2800" kern="100" dirty="0">
                <a:effectLst/>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2800" dirty="0">
              <a:latin typeface="微软雅黑" panose="020B0503020204020204" pitchFamily="34" charset="-122"/>
              <a:ea typeface="微软雅黑" panose="020B0503020204020204" pitchFamily="34" charset="-122"/>
            </a:endParaRPr>
          </a:p>
        </p:txBody>
      </p:sp>
      <p:pic>
        <p:nvPicPr>
          <p:cNvPr id="24" name="图片 23">
            <a:extLst>
              <a:ext uri="{FF2B5EF4-FFF2-40B4-BE49-F238E27FC236}">
                <a16:creationId xmlns:a16="http://schemas.microsoft.com/office/drawing/2014/main" id="{29BE261C-FD03-39F6-56BA-6CDEEA5774C0}"/>
              </a:ext>
            </a:extLst>
          </p:cNvPr>
          <p:cNvPicPr>
            <a:picLocks noChangeAspect="1"/>
          </p:cNvPicPr>
          <p:nvPr/>
        </p:nvPicPr>
        <p:blipFill>
          <a:blip r:embed="rId18"/>
          <a:stretch>
            <a:fillRect/>
          </a:stretch>
        </p:blipFill>
        <p:spPr>
          <a:xfrm>
            <a:off x="1344528" y="3826962"/>
            <a:ext cx="3753977" cy="2778437"/>
          </a:xfrm>
          <a:prstGeom prst="rect">
            <a:avLst/>
          </a:prstGeom>
        </p:spPr>
      </p:pic>
      <p:pic>
        <p:nvPicPr>
          <p:cNvPr id="26" name="图片 25">
            <a:extLst>
              <a:ext uri="{FF2B5EF4-FFF2-40B4-BE49-F238E27FC236}">
                <a16:creationId xmlns:a16="http://schemas.microsoft.com/office/drawing/2014/main" id="{82F02A5F-42B2-5AFB-7139-613113822AEF}"/>
              </a:ext>
            </a:extLst>
          </p:cNvPr>
          <p:cNvPicPr>
            <a:picLocks noChangeAspect="1"/>
          </p:cNvPicPr>
          <p:nvPr/>
        </p:nvPicPr>
        <p:blipFill>
          <a:blip r:embed="rId19"/>
          <a:stretch>
            <a:fillRect/>
          </a:stretch>
        </p:blipFill>
        <p:spPr>
          <a:xfrm>
            <a:off x="5098505" y="3955494"/>
            <a:ext cx="3155281" cy="2492913"/>
          </a:xfrm>
          <a:prstGeom prst="rect">
            <a:avLst/>
          </a:prstGeom>
        </p:spPr>
      </p:pic>
      <p:pic>
        <p:nvPicPr>
          <p:cNvPr id="28" name="图片 27">
            <a:extLst>
              <a:ext uri="{FF2B5EF4-FFF2-40B4-BE49-F238E27FC236}">
                <a16:creationId xmlns:a16="http://schemas.microsoft.com/office/drawing/2014/main" id="{7BB61CC0-D611-14B7-C94C-9EF71E844384}"/>
              </a:ext>
            </a:extLst>
          </p:cNvPr>
          <p:cNvPicPr>
            <a:picLocks noChangeAspect="1"/>
          </p:cNvPicPr>
          <p:nvPr/>
        </p:nvPicPr>
        <p:blipFill>
          <a:blip r:embed="rId20"/>
          <a:stretch>
            <a:fillRect/>
          </a:stretch>
        </p:blipFill>
        <p:spPr>
          <a:xfrm>
            <a:off x="8605092" y="3768380"/>
            <a:ext cx="2638425" cy="2895600"/>
          </a:xfrm>
          <a:prstGeom prst="rect">
            <a:avLst/>
          </a:prstGeom>
        </p:spPr>
      </p:pic>
    </p:spTree>
    <p:extLst>
      <p:ext uri="{BB962C8B-B14F-4D97-AF65-F5344CB8AC3E}">
        <p14:creationId xmlns:p14="http://schemas.microsoft.com/office/powerpoint/2010/main" val="4409036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24"/>
                                        </p:tgtEl>
                                        <p:attrNameLst>
                                          <p:attrName>style.visibility</p:attrName>
                                        </p:attrNameLst>
                                      </p:cBhvr>
                                      <p:to>
                                        <p:strVal val="visible"/>
                                      </p:to>
                                    </p:set>
                                  </p:childTnLst>
                                </p:cTn>
                              </p:par>
                              <p:par>
                                <p:cTn id="28" presetID="1" presetClass="entr" presetSubtype="0" fill="hold" nodeType="withEffect">
                                  <p:stCondLst>
                                    <p:cond delay="0"/>
                                  </p:stCondLst>
                                  <p:childTnLst>
                                    <p:set>
                                      <p:cBhvr>
                                        <p:cTn id="29" dur="1" fill="hold">
                                          <p:stCondLst>
                                            <p:cond delay="0"/>
                                          </p:stCondLst>
                                        </p:cTn>
                                        <p:tgtEl>
                                          <p:spTgt spid="26"/>
                                        </p:tgtEl>
                                        <p:attrNameLst>
                                          <p:attrName>style.visibility</p:attrName>
                                        </p:attrNameLst>
                                      </p:cBhvr>
                                      <p:to>
                                        <p:strVal val="visible"/>
                                      </p:to>
                                    </p:set>
                                  </p:childTnLst>
                                </p:cTn>
                              </p:par>
                              <p:par>
                                <p:cTn id="30" presetID="1" presetClass="entr" presetSubtype="0" fill="hold" nodeType="withEffect">
                                  <p:stCondLst>
                                    <p:cond delay="0"/>
                                  </p:stCondLst>
                                  <p:childTnLst>
                                    <p:set>
                                      <p:cBhvr>
                                        <p:cTn id="31"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22135D94-B343-2C3F-05C2-A34C2E44E07F}"/>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8EF1B708-8FEF-934F-CF88-42E33A270D3F}"/>
              </a:ext>
            </a:extLst>
          </p:cNvPr>
          <p:cNvSpPr>
            <a:spLocks noGrp="1"/>
          </p:cNvSpPr>
          <p:nvPr>
            <p:ph type="sldNum" sz="quarter" idx="12"/>
          </p:nvPr>
        </p:nvSpPr>
        <p:spPr/>
        <p:txBody>
          <a:bodyPr/>
          <a:lstStyle/>
          <a:p>
            <a:fld id="{49AE70B2-8BF9-45C0-BB95-33D1B9D3A854}" type="slidenum">
              <a:rPr lang="zh-CN" altLang="en-US" smtClean="0"/>
              <a:t>67</a:t>
            </a:fld>
            <a:endParaRPr lang="zh-CN" altLang="en-US"/>
          </a:p>
        </p:txBody>
      </p:sp>
      <p:sp>
        <p:nvSpPr>
          <p:cNvPr id="4" name="矩形 3">
            <a:extLst>
              <a:ext uri="{FF2B5EF4-FFF2-40B4-BE49-F238E27FC236}">
                <a16:creationId xmlns:a16="http://schemas.microsoft.com/office/drawing/2014/main" id="{50A62F1D-71EE-C644-509E-E7216C1047E4}"/>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CE2AEB08-8119-46DE-E60B-65205277A124}"/>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AD3B7E9F-FB50-1715-0E05-79C411D268C5}"/>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0D05430C-50C6-C784-4145-2429CCF42876}"/>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A101C76B-CF5C-D0A9-CEF3-5D10A54A77D1}"/>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4839418C-1E60-9B93-BF4C-014492A0B548}"/>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325F8A8F-6420-CF02-7C8A-66F35C5CEABE}"/>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367EBE21-34E7-835E-EEB5-CE2069563197}"/>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B474780B-A306-2A44-47B3-5AD1EE4F55E4}"/>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68318D26-4146-A93D-8FC1-1530B82E1149}"/>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7093B815-54D3-9FD9-60C1-DC467E58A4E2}"/>
              </a:ext>
            </a:extLst>
          </p:cNvPr>
          <p:cNvSpPr txBox="1"/>
          <p:nvPr>
            <p:custDataLst>
              <p:tags r:id="rId3"/>
            </p:custDataLst>
          </p:nvPr>
        </p:nvSpPr>
        <p:spPr>
          <a:xfrm>
            <a:off x="1781176" y="108606"/>
            <a:ext cx="6296024"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 机械加工工艺基础知识认知</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CBA53ECA-9D23-1F95-CA5B-2BAAE9E1D61C}"/>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A6F5D2D6-C0E1-2DCC-774A-ED06DD0B3E6E}"/>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53EFD240-F693-F3C9-2127-5D7F703D9B87}"/>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8B1A6AD7-5556-6E38-CFCB-82EC50AB9F9A}"/>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66FB8E6E-6FB4-1E59-C53B-7E9AC1666A9F}"/>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49721CFB-96D3-E1AB-A6C1-6451B832B8D3}"/>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0F7209BC-2D7E-93B0-5D1D-103647533539}"/>
              </a:ext>
            </a:extLst>
          </p:cNvPr>
          <p:cNvSpPr txBox="1"/>
          <p:nvPr/>
        </p:nvSpPr>
        <p:spPr>
          <a:xfrm>
            <a:off x="1376623" y="1230040"/>
            <a:ext cx="9453301" cy="3894208"/>
          </a:xfrm>
          <a:prstGeom prst="rect">
            <a:avLst/>
          </a:prstGeom>
          <a:noFill/>
        </p:spPr>
        <p:txBody>
          <a:bodyPr wrap="square">
            <a:spAutoFit/>
          </a:bodyPr>
          <a:lstStyle/>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2)</a:t>
            </a:r>
            <a:r>
              <a:rPr lang="zh-CN" altLang="zh-CN" sz="2800" kern="100" dirty="0">
                <a:effectLst/>
                <a:latin typeface="微软雅黑" panose="020B0503020204020204" pitchFamily="34" charset="-122"/>
                <a:ea typeface="微软雅黑" panose="020B0503020204020204" pitchFamily="34" charset="-122"/>
              </a:rPr>
              <a:t>欠定位和超定位</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①</a:t>
            </a:r>
            <a:r>
              <a:rPr lang="zh-CN" altLang="zh-CN" sz="2800" kern="100" dirty="0">
                <a:effectLst/>
                <a:latin typeface="微软雅黑" panose="020B0503020204020204" pitchFamily="34" charset="-122"/>
                <a:ea typeface="微软雅黑" panose="020B0503020204020204" pitchFamily="34" charset="-122"/>
              </a:rPr>
              <a:t>欠定位。欠定位是指工件在某个方向上影响加工精度的自由度没有限制。欠定位在生产中是不允许的。</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②</a:t>
            </a:r>
            <a:r>
              <a:rPr lang="zh-CN" altLang="zh-CN" sz="2800" kern="100" dirty="0">
                <a:effectLst/>
                <a:latin typeface="微软雅黑" panose="020B0503020204020204" pitchFamily="34" charset="-122"/>
                <a:ea typeface="微软雅黑" panose="020B0503020204020204" pitchFamily="34" charset="-122"/>
              </a:rPr>
              <a:t>超定位。超定位是指工件在某个方向上的自由度被两个以上定位元件重复限制。超定位在生产中一般是不允许的，它会引起工件的变形，影响加工精度。</a:t>
            </a:r>
          </a:p>
        </p:txBody>
      </p:sp>
    </p:spTree>
    <p:extLst>
      <p:ext uri="{BB962C8B-B14F-4D97-AF65-F5344CB8AC3E}">
        <p14:creationId xmlns:p14="http://schemas.microsoft.com/office/powerpoint/2010/main" val="39964066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077F7C95-2B26-F32C-F681-093AE36D03AA}"/>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F5C9F5E4-46D8-86E3-D8FF-64AA662E37EA}"/>
              </a:ext>
            </a:extLst>
          </p:cNvPr>
          <p:cNvSpPr>
            <a:spLocks noGrp="1"/>
          </p:cNvSpPr>
          <p:nvPr>
            <p:ph type="sldNum" sz="quarter" idx="12"/>
          </p:nvPr>
        </p:nvSpPr>
        <p:spPr/>
        <p:txBody>
          <a:bodyPr/>
          <a:lstStyle/>
          <a:p>
            <a:fld id="{49AE70B2-8BF9-45C0-BB95-33D1B9D3A854}" type="slidenum">
              <a:rPr lang="zh-CN" altLang="en-US" smtClean="0"/>
              <a:t>68</a:t>
            </a:fld>
            <a:endParaRPr lang="zh-CN" altLang="en-US"/>
          </a:p>
        </p:txBody>
      </p:sp>
      <p:sp>
        <p:nvSpPr>
          <p:cNvPr id="4" name="矩形 3">
            <a:extLst>
              <a:ext uri="{FF2B5EF4-FFF2-40B4-BE49-F238E27FC236}">
                <a16:creationId xmlns:a16="http://schemas.microsoft.com/office/drawing/2014/main" id="{FC694306-3FAF-B7DB-9696-42E21A17174D}"/>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E6A81581-D95F-C012-0239-47B435142B51}"/>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7A24E035-CFC8-0F49-3E37-67240CFB2336}"/>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359EBE48-2F74-7E89-006B-5F9B121AD02B}"/>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1B4F1D9C-87F6-454F-FF61-599DB9B7BAE3}"/>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4BD67319-6209-9AC5-22D6-CA1887FCE8E6}"/>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841E931C-FE38-4589-A996-FB52F4911E36}"/>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0E9B2AC2-9577-1000-686F-EBA00DD85390}"/>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D8052842-12B8-65F9-6F07-BE4CB847E54E}"/>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768EA141-921D-7B4E-0EAB-6C167952759A}"/>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BF33FF57-AD03-D758-4D50-EC328554D5F6}"/>
              </a:ext>
            </a:extLst>
          </p:cNvPr>
          <p:cNvSpPr txBox="1"/>
          <p:nvPr>
            <p:custDataLst>
              <p:tags r:id="rId3"/>
            </p:custDataLst>
          </p:nvPr>
        </p:nvSpPr>
        <p:spPr>
          <a:xfrm>
            <a:off x="1781176" y="108606"/>
            <a:ext cx="6296024"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 机械加工工艺基础知识认知</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99954C9B-BE23-1AC4-4735-49C237F92C30}"/>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44C19DCE-5F64-E623-4570-070F444B0008}"/>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2922C4BA-80BC-DBAB-B051-28EBF21B38AD}"/>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51CEF6B1-69FC-810D-3B85-6C565F93D08A}"/>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DF08AC67-6C4B-5FC1-CF88-B92AE273B228}"/>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411CEE83-B6C1-3FBD-FF2E-662255061CC8}"/>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211E2CB4-4951-061B-0642-718C1460A55C}"/>
              </a:ext>
            </a:extLst>
          </p:cNvPr>
          <p:cNvSpPr txBox="1"/>
          <p:nvPr/>
        </p:nvSpPr>
        <p:spPr>
          <a:xfrm>
            <a:off x="1685925" y="894200"/>
            <a:ext cx="6096000" cy="954107"/>
          </a:xfrm>
          <a:prstGeom prst="rect">
            <a:avLst/>
          </a:prstGeom>
          <a:noFill/>
        </p:spPr>
        <p:txBody>
          <a:bodyPr wrap="square">
            <a:spAutoFit/>
          </a:bodyPr>
          <a:lstStyle/>
          <a:p>
            <a:pPr indent="266700" algn="l"/>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5</a:t>
            </a:r>
            <a:r>
              <a:rPr lang="zh-CN" altLang="zh-CN" sz="2800" kern="100" dirty="0">
                <a:effectLst/>
                <a:latin typeface="微软雅黑" panose="020B0503020204020204" pitchFamily="34" charset="-122"/>
                <a:ea typeface="微软雅黑" panose="020B0503020204020204" pitchFamily="34" charset="-122"/>
              </a:rPr>
              <a:t>）常见定位方式与定位元件</a:t>
            </a:r>
          </a:p>
          <a:p>
            <a:r>
              <a:rPr lang="en-US" altLang="zh-CN" sz="2800" kern="100" dirty="0">
                <a:effectLst/>
                <a:latin typeface="微软雅黑" panose="020B0503020204020204" pitchFamily="34" charset="-122"/>
                <a:ea typeface="微软雅黑" panose="020B0503020204020204" pitchFamily="34" charset="-122"/>
              </a:rPr>
              <a:t>    1)</a:t>
            </a:r>
            <a:r>
              <a:rPr lang="zh-CN" altLang="zh-CN" sz="2800" kern="100" dirty="0">
                <a:effectLst/>
                <a:latin typeface="微软雅黑" panose="020B0503020204020204" pitchFamily="34" charset="-122"/>
                <a:ea typeface="微软雅黑" panose="020B0503020204020204" pitchFamily="34" charset="-122"/>
                <a:cs typeface="Times New Roman" panose="02020603050405020304" pitchFamily="18" charset="0"/>
              </a:rPr>
              <a:t>工件以平面定位。</a:t>
            </a:r>
            <a:endParaRPr lang="zh-CN" altLang="en-US" sz="2800" dirty="0">
              <a:latin typeface="微软雅黑" panose="020B0503020204020204" pitchFamily="34" charset="-122"/>
              <a:ea typeface="微软雅黑" panose="020B0503020204020204" pitchFamily="34" charset="-122"/>
            </a:endParaRPr>
          </a:p>
        </p:txBody>
      </p:sp>
      <p:pic>
        <p:nvPicPr>
          <p:cNvPr id="24" name="图片 23">
            <a:extLst>
              <a:ext uri="{FF2B5EF4-FFF2-40B4-BE49-F238E27FC236}">
                <a16:creationId xmlns:a16="http://schemas.microsoft.com/office/drawing/2014/main" id="{39D8BE02-BA7C-B24A-C7E9-5B424FD3DF54}"/>
              </a:ext>
            </a:extLst>
          </p:cNvPr>
          <p:cNvPicPr>
            <a:picLocks noChangeAspect="1"/>
          </p:cNvPicPr>
          <p:nvPr/>
        </p:nvPicPr>
        <p:blipFill>
          <a:blip r:embed="rId18"/>
          <a:stretch>
            <a:fillRect/>
          </a:stretch>
        </p:blipFill>
        <p:spPr>
          <a:xfrm>
            <a:off x="1043623" y="2341832"/>
            <a:ext cx="5120824" cy="2477818"/>
          </a:xfrm>
          <a:prstGeom prst="rect">
            <a:avLst/>
          </a:prstGeom>
        </p:spPr>
      </p:pic>
      <p:pic>
        <p:nvPicPr>
          <p:cNvPr id="26" name="图片 25">
            <a:extLst>
              <a:ext uri="{FF2B5EF4-FFF2-40B4-BE49-F238E27FC236}">
                <a16:creationId xmlns:a16="http://schemas.microsoft.com/office/drawing/2014/main" id="{0C5328B2-9F1E-6073-1C44-8E977E082BE8}"/>
              </a:ext>
            </a:extLst>
          </p:cNvPr>
          <p:cNvPicPr>
            <a:picLocks noChangeAspect="1"/>
          </p:cNvPicPr>
          <p:nvPr/>
        </p:nvPicPr>
        <p:blipFill>
          <a:blip r:embed="rId19"/>
          <a:stretch>
            <a:fillRect/>
          </a:stretch>
        </p:blipFill>
        <p:spPr>
          <a:xfrm>
            <a:off x="6427019" y="2629343"/>
            <a:ext cx="4673414" cy="2283772"/>
          </a:xfrm>
          <a:prstGeom prst="rect">
            <a:avLst/>
          </a:prstGeom>
        </p:spPr>
      </p:pic>
    </p:spTree>
    <p:extLst>
      <p:ext uri="{BB962C8B-B14F-4D97-AF65-F5344CB8AC3E}">
        <p14:creationId xmlns:p14="http://schemas.microsoft.com/office/powerpoint/2010/main" val="2195145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24"/>
                                        </p:tgtEl>
                                        <p:attrNameLst>
                                          <p:attrName>style.visibility</p:attrName>
                                        </p:attrNameLst>
                                      </p:cBhvr>
                                      <p:to>
                                        <p:strVal val="visible"/>
                                      </p:to>
                                    </p:set>
                                  </p:childTnLst>
                                </p:cTn>
                              </p:par>
                              <p:par>
                                <p:cTn id="28" presetID="1" presetClass="entr" presetSubtype="0" fill="hold" nodeType="withEffect">
                                  <p:stCondLst>
                                    <p:cond delay="0"/>
                                  </p:stCondLst>
                                  <p:childTnLst>
                                    <p:set>
                                      <p:cBhvr>
                                        <p:cTn id="29"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94BF7822-5789-F3D2-FAAF-1D41A7591F51}"/>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3D8AB5E0-76CB-F65D-B1FC-841DEAE3B8E4}"/>
              </a:ext>
            </a:extLst>
          </p:cNvPr>
          <p:cNvSpPr>
            <a:spLocks noGrp="1"/>
          </p:cNvSpPr>
          <p:nvPr>
            <p:ph type="sldNum" sz="quarter" idx="12"/>
          </p:nvPr>
        </p:nvSpPr>
        <p:spPr/>
        <p:txBody>
          <a:bodyPr/>
          <a:lstStyle/>
          <a:p>
            <a:fld id="{49AE70B2-8BF9-45C0-BB95-33D1B9D3A854}" type="slidenum">
              <a:rPr lang="zh-CN" altLang="en-US" smtClean="0"/>
              <a:t>69</a:t>
            </a:fld>
            <a:endParaRPr lang="zh-CN" altLang="en-US"/>
          </a:p>
        </p:txBody>
      </p:sp>
      <p:sp>
        <p:nvSpPr>
          <p:cNvPr id="4" name="矩形 3">
            <a:extLst>
              <a:ext uri="{FF2B5EF4-FFF2-40B4-BE49-F238E27FC236}">
                <a16:creationId xmlns:a16="http://schemas.microsoft.com/office/drawing/2014/main" id="{B5413437-6579-A982-076A-2A379077A113}"/>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9B8A1A03-4024-96D3-D75D-BE0B5219AF2C}"/>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3D897887-DE92-9140-2284-AFE25C6E87D8}"/>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26BEEF58-FCEE-3E03-D496-32B347E0960D}"/>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FFACD195-FF87-0B64-A452-D1A9733CFA09}"/>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13BEFFCF-CC37-9469-9809-E6DE788AF0D7}"/>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2FDCA439-AA07-7074-07E3-2A7E13FCEBE5}"/>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77864C14-BC8E-5481-BF32-968270825F71}"/>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25C4B30F-D2DB-BCD7-D52B-DD371056D1C1}"/>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60787C13-3DEE-079C-47D4-700112AF3060}"/>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18C6AC43-DD91-E551-E3E1-62FBE5F63CE3}"/>
              </a:ext>
            </a:extLst>
          </p:cNvPr>
          <p:cNvSpPr txBox="1"/>
          <p:nvPr>
            <p:custDataLst>
              <p:tags r:id="rId3"/>
            </p:custDataLst>
          </p:nvPr>
        </p:nvSpPr>
        <p:spPr>
          <a:xfrm>
            <a:off x="1781176" y="108606"/>
            <a:ext cx="6296024"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 机械加工工艺基础知识认知</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5762E67B-F2AA-F715-16F2-EB578BEB7AD1}"/>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EE256ECB-9E11-A3ED-9FD3-50E29126266A}"/>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EECF17D9-2487-0188-F4F3-6259F87E44AC}"/>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7221792C-0AB5-EFB6-662C-9FA9912A7A09}"/>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34421D7B-B405-50ED-6465-054C27A3794E}"/>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EFE4124B-D3C7-B98B-7551-8EDEBD6D77DB}"/>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D180EC89-F293-EA6A-B79F-63FFCD3D273E}"/>
              </a:ext>
            </a:extLst>
          </p:cNvPr>
          <p:cNvSpPr txBox="1"/>
          <p:nvPr/>
        </p:nvSpPr>
        <p:spPr>
          <a:xfrm>
            <a:off x="1981200" y="942637"/>
            <a:ext cx="6096000" cy="523220"/>
          </a:xfrm>
          <a:prstGeom prst="rect">
            <a:avLst/>
          </a:prstGeom>
          <a:noFill/>
        </p:spPr>
        <p:txBody>
          <a:bodyPr wrap="square">
            <a:spAutoFit/>
          </a:bodyPr>
          <a:lstStyle/>
          <a:p>
            <a:r>
              <a:rPr lang="en-US" altLang="zh-CN" sz="2800" kern="100" dirty="0">
                <a:effectLst/>
                <a:latin typeface="微软雅黑" panose="020B0503020204020204" pitchFamily="34" charset="-122"/>
                <a:ea typeface="微软雅黑" panose="020B0503020204020204" pitchFamily="34" charset="-122"/>
              </a:rPr>
              <a:t>2</a:t>
            </a:r>
            <a:r>
              <a:rPr lang="zh-CN" altLang="zh-CN" sz="2800" kern="100" dirty="0">
                <a:effectLst/>
                <a:latin typeface="微软雅黑" panose="020B0503020204020204" pitchFamily="34" charset="-122"/>
                <a:ea typeface="微软雅黑" panose="020B0503020204020204" pitchFamily="34" charset="-122"/>
                <a:cs typeface="Times New Roman" panose="02020603050405020304" pitchFamily="18" charset="0"/>
              </a:rPr>
              <a:t>）工件以圆孔定位。</a:t>
            </a:r>
            <a:endParaRPr lang="zh-CN" altLang="en-US" sz="2800" dirty="0">
              <a:latin typeface="微软雅黑" panose="020B0503020204020204" pitchFamily="34" charset="-122"/>
              <a:ea typeface="微软雅黑" panose="020B0503020204020204" pitchFamily="34" charset="-122"/>
            </a:endParaRPr>
          </a:p>
        </p:txBody>
      </p:sp>
      <p:pic>
        <p:nvPicPr>
          <p:cNvPr id="24" name="图片 23">
            <a:extLst>
              <a:ext uri="{FF2B5EF4-FFF2-40B4-BE49-F238E27FC236}">
                <a16:creationId xmlns:a16="http://schemas.microsoft.com/office/drawing/2014/main" id="{CC6317A4-0D10-AE18-5338-42C1A56C5882}"/>
              </a:ext>
            </a:extLst>
          </p:cNvPr>
          <p:cNvPicPr>
            <a:picLocks noChangeAspect="1"/>
          </p:cNvPicPr>
          <p:nvPr/>
        </p:nvPicPr>
        <p:blipFill>
          <a:blip r:embed="rId18"/>
          <a:stretch>
            <a:fillRect/>
          </a:stretch>
        </p:blipFill>
        <p:spPr>
          <a:xfrm>
            <a:off x="1312863" y="2032682"/>
            <a:ext cx="5504528" cy="1659369"/>
          </a:xfrm>
          <a:prstGeom prst="rect">
            <a:avLst/>
          </a:prstGeom>
        </p:spPr>
      </p:pic>
      <p:pic>
        <p:nvPicPr>
          <p:cNvPr id="26" name="图片 25">
            <a:extLst>
              <a:ext uri="{FF2B5EF4-FFF2-40B4-BE49-F238E27FC236}">
                <a16:creationId xmlns:a16="http://schemas.microsoft.com/office/drawing/2014/main" id="{8A5B52D7-5926-EB8C-D1AB-404A1BD54CBB}"/>
              </a:ext>
            </a:extLst>
          </p:cNvPr>
          <p:cNvPicPr>
            <a:picLocks noChangeAspect="1"/>
          </p:cNvPicPr>
          <p:nvPr/>
        </p:nvPicPr>
        <p:blipFill>
          <a:blip r:embed="rId19"/>
          <a:stretch>
            <a:fillRect/>
          </a:stretch>
        </p:blipFill>
        <p:spPr>
          <a:xfrm>
            <a:off x="2138362" y="3922280"/>
            <a:ext cx="3172983" cy="1659369"/>
          </a:xfrm>
          <a:prstGeom prst="rect">
            <a:avLst/>
          </a:prstGeom>
        </p:spPr>
      </p:pic>
      <p:pic>
        <p:nvPicPr>
          <p:cNvPr id="28" name="图片 27">
            <a:extLst>
              <a:ext uri="{FF2B5EF4-FFF2-40B4-BE49-F238E27FC236}">
                <a16:creationId xmlns:a16="http://schemas.microsoft.com/office/drawing/2014/main" id="{845C6B00-EEE6-2256-E9B2-FF7DA7C2B5C8}"/>
              </a:ext>
            </a:extLst>
          </p:cNvPr>
          <p:cNvPicPr>
            <a:picLocks noChangeAspect="1"/>
          </p:cNvPicPr>
          <p:nvPr/>
        </p:nvPicPr>
        <p:blipFill>
          <a:blip r:embed="rId20"/>
          <a:stretch>
            <a:fillRect/>
          </a:stretch>
        </p:blipFill>
        <p:spPr>
          <a:xfrm>
            <a:off x="7240677" y="1012643"/>
            <a:ext cx="3172983" cy="2679408"/>
          </a:xfrm>
          <a:prstGeom prst="rect">
            <a:avLst/>
          </a:prstGeom>
        </p:spPr>
      </p:pic>
      <p:pic>
        <p:nvPicPr>
          <p:cNvPr id="29" name="图片 28">
            <a:extLst>
              <a:ext uri="{FF2B5EF4-FFF2-40B4-BE49-F238E27FC236}">
                <a16:creationId xmlns:a16="http://schemas.microsoft.com/office/drawing/2014/main" id="{758FA816-7CE8-BEF8-AC4D-3E9EE2D5ADC9}"/>
              </a:ext>
            </a:extLst>
          </p:cNvPr>
          <p:cNvPicPr>
            <a:picLocks noChangeAspect="1"/>
          </p:cNvPicPr>
          <p:nvPr/>
        </p:nvPicPr>
        <p:blipFill>
          <a:blip r:embed="rId21"/>
          <a:stretch>
            <a:fillRect/>
          </a:stretch>
        </p:blipFill>
        <p:spPr>
          <a:xfrm>
            <a:off x="7598572" y="3841651"/>
            <a:ext cx="3243130" cy="2351654"/>
          </a:xfrm>
          <a:prstGeom prst="rect">
            <a:avLst/>
          </a:prstGeom>
        </p:spPr>
      </p:pic>
      <p:sp>
        <p:nvSpPr>
          <p:cNvPr id="31" name="文本框 30">
            <a:extLst>
              <a:ext uri="{FF2B5EF4-FFF2-40B4-BE49-F238E27FC236}">
                <a16:creationId xmlns:a16="http://schemas.microsoft.com/office/drawing/2014/main" id="{491F9AD2-9AC7-6BE9-1C86-C34C32D05B04}"/>
              </a:ext>
            </a:extLst>
          </p:cNvPr>
          <p:cNvSpPr txBox="1"/>
          <p:nvPr/>
        </p:nvSpPr>
        <p:spPr>
          <a:xfrm>
            <a:off x="4818492" y="5400675"/>
            <a:ext cx="3172983" cy="523220"/>
          </a:xfrm>
          <a:prstGeom prst="rect">
            <a:avLst/>
          </a:prstGeom>
          <a:noFill/>
        </p:spPr>
        <p:txBody>
          <a:bodyPr wrap="square">
            <a:spAutoFit/>
          </a:bodyPr>
          <a:lstStyle/>
          <a:p>
            <a:r>
              <a:rPr lang="en-US" altLang="zh-CN" sz="2800" kern="100" dirty="0">
                <a:effectLst/>
                <a:latin typeface="微软雅黑" panose="020B0503020204020204" pitchFamily="34" charset="-122"/>
                <a:ea typeface="微软雅黑" panose="020B0503020204020204" pitchFamily="34" charset="-122"/>
              </a:rPr>
              <a:t>3)</a:t>
            </a:r>
            <a:r>
              <a:rPr lang="zh-CN" altLang="zh-CN" sz="2800" kern="100" dirty="0">
                <a:effectLst/>
                <a:latin typeface="微软雅黑" panose="020B0503020204020204" pitchFamily="34" charset="-122"/>
                <a:ea typeface="微软雅黑" panose="020B0503020204020204" pitchFamily="34" charset="-122"/>
                <a:cs typeface="Times New Roman" panose="02020603050405020304" pitchFamily="18" charset="0"/>
              </a:rPr>
              <a:t>工件以外圆定位。</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739011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24"/>
                                        </p:tgtEl>
                                        <p:attrNameLst>
                                          <p:attrName>style.visibility</p:attrName>
                                        </p:attrNameLst>
                                      </p:cBhvr>
                                      <p:to>
                                        <p:strVal val="visible"/>
                                      </p:to>
                                    </p:set>
                                  </p:childTnLst>
                                </p:cTn>
                              </p:par>
                              <p:par>
                                <p:cTn id="28" presetID="1" presetClass="entr" presetSubtype="0" fill="hold" nodeType="withEffect">
                                  <p:stCondLst>
                                    <p:cond delay="0"/>
                                  </p:stCondLst>
                                  <p:childTnLst>
                                    <p:set>
                                      <p:cBhvr>
                                        <p:cTn id="29" dur="1" fill="hold">
                                          <p:stCondLst>
                                            <p:cond delay="0"/>
                                          </p:stCondLst>
                                        </p:cTn>
                                        <p:tgtEl>
                                          <p:spTgt spid="26"/>
                                        </p:tgtEl>
                                        <p:attrNameLst>
                                          <p:attrName>style.visibility</p:attrName>
                                        </p:attrNameLst>
                                      </p:cBhvr>
                                      <p:to>
                                        <p:strVal val="visible"/>
                                      </p:to>
                                    </p:set>
                                  </p:childTnLst>
                                </p:cTn>
                              </p:par>
                              <p:par>
                                <p:cTn id="30" presetID="1" presetClass="entr" presetSubtype="0" fill="hold" nodeType="withEffect">
                                  <p:stCondLst>
                                    <p:cond delay="0"/>
                                  </p:stCondLst>
                                  <p:childTnLst>
                                    <p:set>
                                      <p:cBhvr>
                                        <p:cTn id="31" dur="1" fill="hold">
                                          <p:stCondLst>
                                            <p:cond delay="0"/>
                                          </p:stCondLst>
                                        </p:cTn>
                                        <p:tgtEl>
                                          <p:spTgt spid="28"/>
                                        </p:tgtEl>
                                        <p:attrNameLst>
                                          <p:attrName>style.visibility</p:attrName>
                                        </p:attrNameLst>
                                      </p:cBhvr>
                                      <p:to>
                                        <p:strVal val="visible"/>
                                      </p:to>
                                    </p:set>
                                  </p:childTnLst>
                                </p:cTn>
                              </p:par>
                              <p:par>
                                <p:cTn id="32" presetID="1" presetClass="entr" presetSubtype="0" fill="hold" nodeType="withEffect">
                                  <p:stCondLst>
                                    <p:cond delay="0"/>
                                  </p:stCondLst>
                                  <p:childTnLst>
                                    <p:set>
                                      <p:cBhvr>
                                        <p:cTn id="33" dur="1" fill="hold">
                                          <p:stCondLst>
                                            <p:cond delay="0"/>
                                          </p:stCondLst>
                                        </p:cTn>
                                        <p:tgtEl>
                                          <p:spTgt spid="29"/>
                                        </p:tgtEl>
                                        <p:attrNameLst>
                                          <p:attrName>style.visibility</p:attrName>
                                        </p:attrNameLst>
                                      </p:cBhvr>
                                      <p:to>
                                        <p:strVal val="visible"/>
                                      </p:to>
                                    </p:set>
                                  </p:childTnLst>
                                </p:cTn>
                              </p:par>
                              <p:par>
                                <p:cTn id="34" presetID="1" presetClass="entr" presetSubtype="0" fill="hold" grpId="0" nodeType="withEffect">
                                  <p:stCondLst>
                                    <p:cond delay="0"/>
                                  </p:stCondLst>
                                  <p:childTnLst>
                                    <p:set>
                                      <p:cBhvr>
                                        <p:cTn id="35"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P spid="3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A802B6F-677C-87C1-BE7F-81D355C0609A}"/>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0299E41F-645C-B623-F288-EAABBB406BBC}"/>
              </a:ext>
            </a:extLst>
          </p:cNvPr>
          <p:cNvSpPr>
            <a:spLocks noGrp="1"/>
          </p:cNvSpPr>
          <p:nvPr>
            <p:ph type="sldNum" sz="quarter" idx="12"/>
          </p:nvPr>
        </p:nvSpPr>
        <p:spPr/>
        <p:txBody>
          <a:bodyPr/>
          <a:lstStyle/>
          <a:p>
            <a:fld id="{49AE70B2-8BF9-45C0-BB95-33D1B9D3A854}" type="slidenum">
              <a:rPr lang="zh-CN" altLang="en-US" smtClean="0"/>
              <a:t>7</a:t>
            </a:fld>
            <a:endParaRPr lang="zh-CN" altLang="en-US"/>
          </a:p>
        </p:txBody>
      </p:sp>
      <p:sp>
        <p:nvSpPr>
          <p:cNvPr id="4" name="矩形 3">
            <a:extLst>
              <a:ext uri="{FF2B5EF4-FFF2-40B4-BE49-F238E27FC236}">
                <a16:creationId xmlns:a16="http://schemas.microsoft.com/office/drawing/2014/main" id="{487A4EAF-9A77-DE80-0BDE-1CF8CFF66C94}"/>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1A6804D1-BE96-0945-43AF-6E62F5B36E78}"/>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F69DB5CC-200E-0ACB-4C48-4E3F06574B76}"/>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555A5858-FB88-E1F3-6835-267B03055911}"/>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5CEBFBD8-C883-1DFB-1D9E-239179E1D464}"/>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5D00ECAA-FC9C-1530-C5BC-125D196791C7}"/>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5FEB5BCA-A646-F135-C771-9508939680E1}"/>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D222F6C1-8363-BFF9-07A4-989FCA36B36E}"/>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B332A632-06E8-C945-AED8-B9E91D7110BB}"/>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D7292FCD-2C27-BA1E-5DE8-0734822F5852}"/>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C4592846-F8F0-3CA9-F569-04CAEC52E891}"/>
              </a:ext>
            </a:extLst>
          </p:cNvPr>
          <p:cNvSpPr txBox="1"/>
          <p:nvPr>
            <p:custDataLst>
              <p:tags r:id="rId3"/>
            </p:custDataLst>
          </p:nvPr>
        </p:nvSpPr>
        <p:spPr>
          <a:xfrm>
            <a:off x="2351190" y="108606"/>
            <a:ext cx="5897378"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热加工工艺基础知识认知</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2A4D2168-3D67-C12B-2E26-4FC5EA5527B6}"/>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4D772E55-88A0-526E-535E-A52DD6DF80A4}"/>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AC7D603C-96AE-3B16-0753-F0A4BEBD5B8A}"/>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A86184B6-6067-7887-4770-E0E61ED6ADB5}"/>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5FD61FE6-B63D-A9DE-663C-EC43AB3B7C62}"/>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04D4CF56-561D-EFB7-49F5-3C9776255942}"/>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3B9279C0-280C-7498-1ED5-79BC634861C5}"/>
              </a:ext>
            </a:extLst>
          </p:cNvPr>
          <p:cNvSpPr txBox="1"/>
          <p:nvPr/>
        </p:nvSpPr>
        <p:spPr>
          <a:xfrm>
            <a:off x="1540920" y="791194"/>
            <a:ext cx="10460580" cy="5429243"/>
          </a:xfrm>
          <a:prstGeom prst="rect">
            <a:avLst/>
          </a:prstGeom>
          <a:noFill/>
        </p:spPr>
        <p:txBody>
          <a:bodyPr wrap="square">
            <a:spAutoFit/>
          </a:bodyPr>
          <a:lstStyle/>
          <a:p>
            <a:pPr indent="266700" algn="l">
              <a:lnSpc>
                <a:spcPts val="4200"/>
              </a:lnSpc>
            </a:pPr>
            <a:r>
              <a:rPr lang="en-US" altLang="zh-CN" sz="2800" kern="100" dirty="0">
                <a:effectLst/>
                <a:latin typeface="微软雅黑" panose="020B0503020204020204" pitchFamily="34" charset="-122"/>
                <a:ea typeface="微软雅黑" panose="020B0503020204020204" pitchFamily="34" charset="-122"/>
              </a:rPr>
              <a:t>1.</a:t>
            </a:r>
            <a:r>
              <a:rPr lang="zh-CN" altLang="zh-CN" sz="2800" kern="100" dirty="0">
                <a:effectLst/>
                <a:latin typeface="微软雅黑" panose="020B0503020204020204" pitchFamily="34" charset="-122"/>
                <a:ea typeface="微软雅黑" panose="020B0503020204020204" pitchFamily="34" charset="-122"/>
              </a:rPr>
              <a:t>合金的铸造性能</a:t>
            </a:r>
          </a:p>
          <a:p>
            <a:pPr indent="266700" algn="l">
              <a:lnSpc>
                <a:spcPts val="42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常用的铸造合金有铸铁、铸钢、铜合金、铝合金等</a:t>
            </a:r>
            <a:r>
              <a:rPr lang="zh-CN" altLang="en-US" sz="2800" kern="100" dirty="0">
                <a:effectLst/>
                <a:latin typeface="微软雅黑" panose="020B0503020204020204" pitchFamily="34" charset="-122"/>
                <a:ea typeface="微软雅黑" panose="020B0503020204020204" pitchFamily="34" charset="-122"/>
              </a:rPr>
              <a:t>。</a:t>
            </a:r>
            <a:endParaRPr lang="en-US" altLang="zh-CN" sz="2800" kern="100" dirty="0">
              <a:effectLst/>
              <a:latin typeface="微软雅黑" panose="020B0503020204020204" pitchFamily="34" charset="-122"/>
              <a:ea typeface="微软雅黑" panose="020B0503020204020204" pitchFamily="34" charset="-122"/>
            </a:endParaRPr>
          </a:p>
          <a:p>
            <a:pPr indent="266700" algn="l">
              <a:lnSpc>
                <a:spcPts val="4200"/>
              </a:lnSpc>
            </a:pPr>
            <a:r>
              <a:rPr lang="en-US" altLang="zh-CN" sz="2800" kern="100" dirty="0">
                <a:latin typeface="微软雅黑" panose="020B0503020204020204" pitchFamily="34" charset="-122"/>
                <a:ea typeface="微软雅黑" panose="020B0503020204020204" pitchFamily="34" charset="-122"/>
              </a:rPr>
              <a:t>    </a:t>
            </a:r>
            <a:r>
              <a:rPr lang="zh-CN" altLang="zh-CN" sz="2800" kern="100" dirty="0">
                <a:solidFill>
                  <a:srgbClr val="FF0000"/>
                </a:solidFill>
                <a:effectLst/>
                <a:latin typeface="微软雅黑" panose="020B0503020204020204" pitchFamily="34" charset="-122"/>
                <a:ea typeface="微软雅黑" panose="020B0503020204020204" pitchFamily="34" charset="-122"/>
              </a:rPr>
              <a:t>铸铁</a:t>
            </a:r>
            <a:r>
              <a:rPr lang="zh-CN" altLang="zh-CN" sz="2800" kern="100" dirty="0">
                <a:effectLst/>
                <a:latin typeface="微软雅黑" panose="020B0503020204020204" pitchFamily="34" charset="-122"/>
                <a:ea typeface="微软雅黑" panose="020B0503020204020204" pitchFamily="34" charset="-122"/>
              </a:rPr>
              <a:t>具有良好的铸造性，可浇注形状复杂的薄壁铸件，产生气孔、渣眼、缩孔和裂纹的倾向性也较小。各种铸铁中以灰铸铁的铸造性能最好。</a:t>
            </a:r>
            <a:endParaRPr lang="en-US" altLang="zh-CN" sz="2800" kern="100" dirty="0">
              <a:effectLst/>
              <a:latin typeface="微软雅黑" panose="020B0503020204020204" pitchFamily="34" charset="-122"/>
              <a:ea typeface="微软雅黑" panose="020B0503020204020204" pitchFamily="34" charset="-122"/>
            </a:endParaRPr>
          </a:p>
          <a:p>
            <a:pPr indent="266700" algn="l">
              <a:lnSpc>
                <a:spcPts val="4200"/>
              </a:lnSpc>
            </a:pPr>
            <a:r>
              <a:rPr lang="en-US" altLang="zh-CN" sz="2800" kern="100" dirty="0">
                <a:latin typeface="微软雅黑" panose="020B0503020204020204" pitchFamily="34" charset="-122"/>
                <a:ea typeface="微软雅黑" panose="020B0503020204020204" pitchFamily="34" charset="-122"/>
              </a:rPr>
              <a:t>    </a:t>
            </a:r>
            <a:r>
              <a:rPr lang="zh-CN" altLang="zh-CN" sz="2800" kern="100" dirty="0">
                <a:solidFill>
                  <a:srgbClr val="FF0000"/>
                </a:solidFill>
                <a:effectLst/>
                <a:latin typeface="微软雅黑" panose="020B0503020204020204" pitchFamily="34" charset="-122"/>
                <a:ea typeface="微软雅黑" panose="020B0503020204020204" pitchFamily="34" charset="-122"/>
              </a:rPr>
              <a:t>铸钢</a:t>
            </a:r>
            <a:r>
              <a:rPr lang="zh-CN" altLang="zh-CN" sz="2800" kern="100" dirty="0">
                <a:effectLst/>
                <a:latin typeface="微软雅黑" panose="020B0503020204020204" pitchFamily="34" charset="-122"/>
                <a:ea typeface="微软雅黑" panose="020B0503020204020204" pitchFamily="34" charset="-122"/>
              </a:rPr>
              <a:t>的综合力学性能比铸铁高，但铸造性能低于铸铁，铸钢件壁厚不能小于</a:t>
            </a:r>
            <a:r>
              <a:rPr lang="en-US" altLang="zh-CN" sz="2800" kern="100" dirty="0">
                <a:effectLst/>
                <a:latin typeface="微软雅黑" panose="020B0503020204020204" pitchFamily="34" charset="-122"/>
                <a:ea typeface="微软雅黑" panose="020B0503020204020204" pitchFamily="34" charset="-122"/>
              </a:rPr>
              <a:t>8mm</a:t>
            </a:r>
            <a:r>
              <a:rPr lang="zh-CN" altLang="zh-CN" sz="2800" kern="100" dirty="0">
                <a:effectLst/>
                <a:latin typeface="微软雅黑" panose="020B0503020204020204" pitchFamily="34" charset="-122"/>
                <a:ea typeface="微软雅黑" panose="020B0503020204020204" pitchFamily="34" charset="-122"/>
              </a:rPr>
              <a:t>，由于收缩率比较大，极易产生粘砂、缩孔、裂纹等缺陷。</a:t>
            </a:r>
            <a:endParaRPr lang="en-US" altLang="zh-CN" sz="2800" kern="100" dirty="0">
              <a:effectLst/>
              <a:latin typeface="微软雅黑" panose="020B0503020204020204" pitchFamily="34" charset="-122"/>
              <a:ea typeface="微软雅黑" panose="020B0503020204020204" pitchFamily="34" charset="-122"/>
            </a:endParaRPr>
          </a:p>
          <a:p>
            <a:pPr indent="266700" algn="l">
              <a:lnSpc>
                <a:spcPts val="4200"/>
              </a:lnSpc>
            </a:pPr>
            <a:r>
              <a:rPr lang="en-US" altLang="zh-CN" sz="2800" kern="100" dirty="0">
                <a:latin typeface="微软雅黑" panose="020B0503020204020204" pitchFamily="34" charset="-122"/>
                <a:ea typeface="微软雅黑" panose="020B0503020204020204" pitchFamily="34" charset="-122"/>
              </a:rPr>
              <a:t>    </a:t>
            </a:r>
            <a:r>
              <a:rPr lang="zh-CN" altLang="zh-CN" sz="2800" kern="100" dirty="0">
                <a:solidFill>
                  <a:srgbClr val="FF0000"/>
                </a:solidFill>
                <a:effectLst/>
                <a:latin typeface="微软雅黑" panose="020B0503020204020204" pitchFamily="34" charset="-122"/>
                <a:ea typeface="微软雅黑" panose="020B0503020204020204" pitchFamily="34" charset="-122"/>
              </a:rPr>
              <a:t>铜合金和铝合金</a:t>
            </a:r>
            <a:r>
              <a:rPr lang="zh-CN" altLang="zh-CN" sz="2800" kern="100" dirty="0">
                <a:effectLst/>
                <a:latin typeface="微软雅黑" panose="020B0503020204020204" pitchFamily="34" charset="-122"/>
                <a:ea typeface="微软雅黑" panose="020B0503020204020204" pitchFamily="34" charset="-122"/>
              </a:rPr>
              <a:t>可浇注最小壁厚</a:t>
            </a:r>
            <a:r>
              <a:rPr lang="en-US" altLang="zh-CN" sz="2800" kern="100" dirty="0">
                <a:effectLst/>
                <a:latin typeface="微软雅黑" panose="020B0503020204020204" pitchFamily="34" charset="-122"/>
                <a:ea typeface="微软雅黑" panose="020B0503020204020204" pitchFamily="34" charset="-122"/>
              </a:rPr>
              <a:t>2.5</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3mm</a:t>
            </a:r>
            <a:r>
              <a:rPr lang="zh-CN" altLang="zh-CN" sz="2800" kern="100" dirty="0">
                <a:effectLst/>
                <a:latin typeface="微软雅黑" panose="020B0503020204020204" pitchFamily="34" charset="-122"/>
                <a:ea typeface="微软雅黑" panose="020B0503020204020204" pitchFamily="34" charset="-122"/>
              </a:rPr>
              <a:t>的复杂铸件，但易形成缩孔，且易于吸气和氧化。</a:t>
            </a:r>
          </a:p>
        </p:txBody>
      </p:sp>
    </p:spTree>
    <p:extLst>
      <p:ext uri="{BB962C8B-B14F-4D97-AF65-F5344CB8AC3E}">
        <p14:creationId xmlns:p14="http://schemas.microsoft.com/office/powerpoint/2010/main" val="31298107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58BC3B33-3DBA-4CF4-530B-B634CA1740E0}"/>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5FBCE5E7-AB6F-AAFE-7982-3A1EFFB30F45}"/>
              </a:ext>
            </a:extLst>
          </p:cNvPr>
          <p:cNvSpPr>
            <a:spLocks noGrp="1"/>
          </p:cNvSpPr>
          <p:nvPr>
            <p:ph type="sldNum" sz="quarter" idx="12"/>
          </p:nvPr>
        </p:nvSpPr>
        <p:spPr/>
        <p:txBody>
          <a:bodyPr/>
          <a:lstStyle/>
          <a:p>
            <a:fld id="{49AE70B2-8BF9-45C0-BB95-33D1B9D3A854}" type="slidenum">
              <a:rPr lang="zh-CN" altLang="en-US" smtClean="0"/>
              <a:t>70</a:t>
            </a:fld>
            <a:endParaRPr lang="zh-CN" altLang="en-US"/>
          </a:p>
        </p:txBody>
      </p:sp>
      <p:sp>
        <p:nvSpPr>
          <p:cNvPr id="4" name="矩形 3">
            <a:extLst>
              <a:ext uri="{FF2B5EF4-FFF2-40B4-BE49-F238E27FC236}">
                <a16:creationId xmlns:a16="http://schemas.microsoft.com/office/drawing/2014/main" id="{E8C86DFD-E4D5-A0C8-CE59-A63A734D227F}"/>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BB881C49-EE0A-B0E5-54CF-EA555D2DFA7F}"/>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984C877A-7207-A97D-45B7-5E45932F6DCD}"/>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CF26C72E-4B19-101C-8442-91854F6363EF}"/>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67591F86-FC18-7422-2C1B-AEA939F399A4}"/>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18F034B4-8376-22C3-03E6-25CE3A83CDAD}"/>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A5D0A196-5811-03B5-935B-3BDFADC53004}"/>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F4165B46-4DC9-AF3D-A95E-AC2EAB47AD58}"/>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A176F80E-0F3F-28DB-C92B-66D2CED04731}"/>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CF265DB5-7C29-A477-F45A-677C0FE86424}"/>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0DAC7944-EE3C-8D6F-1393-AE59A2A86326}"/>
              </a:ext>
            </a:extLst>
          </p:cNvPr>
          <p:cNvSpPr txBox="1"/>
          <p:nvPr>
            <p:custDataLst>
              <p:tags r:id="rId3"/>
            </p:custDataLst>
          </p:nvPr>
        </p:nvSpPr>
        <p:spPr>
          <a:xfrm>
            <a:off x="1781176" y="108606"/>
            <a:ext cx="6296024"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 机械加工工艺基础知识认知</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8E21DFCD-FEC5-B81C-2278-998B41EFF875}"/>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7D0F258D-00DF-A6C9-4DE5-B7C14DCF8348}"/>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72BE3A5D-C559-9E7C-6380-190B8A6747C8}"/>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8D2A66F6-5CD1-C740-6347-66912090F415}"/>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24FB380A-04DF-74E9-9753-0303A2B3B760}"/>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3E07736A-29B8-5FD2-AA39-AA4A34AA9E37}"/>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5D08BC4E-E504-3033-4BC5-4AFB29216872}"/>
              </a:ext>
            </a:extLst>
          </p:cNvPr>
          <p:cNvSpPr txBox="1"/>
          <p:nvPr/>
        </p:nvSpPr>
        <p:spPr>
          <a:xfrm>
            <a:off x="1881188" y="854437"/>
            <a:ext cx="6096000" cy="954107"/>
          </a:xfrm>
          <a:prstGeom prst="rect">
            <a:avLst/>
          </a:prstGeom>
          <a:noFill/>
        </p:spPr>
        <p:txBody>
          <a:bodyPr wrap="square">
            <a:spAutoFit/>
          </a:bodyPr>
          <a:lstStyle/>
          <a:p>
            <a:pPr indent="266700" algn="l"/>
            <a:r>
              <a:rPr lang="en-US" altLang="zh-CN" sz="2800" kern="100" dirty="0">
                <a:effectLst/>
                <a:latin typeface="微软雅黑" panose="020B0503020204020204" pitchFamily="34" charset="-122"/>
                <a:ea typeface="微软雅黑" panose="020B0503020204020204" pitchFamily="34" charset="-122"/>
              </a:rPr>
              <a:t>5.</a:t>
            </a:r>
            <a:r>
              <a:rPr lang="zh-CN" altLang="zh-CN" sz="2800" kern="100" dirty="0">
                <a:effectLst/>
                <a:latin typeface="微软雅黑" panose="020B0503020204020204" pitchFamily="34" charset="-122"/>
                <a:ea typeface="微软雅黑" panose="020B0503020204020204" pitchFamily="34" charset="-122"/>
              </a:rPr>
              <a:t>金属切削机床的基础知识</a:t>
            </a:r>
          </a:p>
          <a:p>
            <a:r>
              <a:rPr lang="zh-CN" altLang="zh-CN" sz="28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800" kern="100" dirty="0">
                <a:effectLst/>
                <a:latin typeface="微软雅黑" panose="020B0503020204020204" pitchFamily="34" charset="-122"/>
                <a:ea typeface="微软雅黑" panose="020B0503020204020204" pitchFamily="34" charset="-122"/>
              </a:rPr>
              <a:t>1</a:t>
            </a:r>
            <a:r>
              <a:rPr lang="zh-CN" altLang="zh-CN" sz="2800" kern="100" dirty="0">
                <a:effectLst/>
                <a:latin typeface="微软雅黑" panose="020B0503020204020204" pitchFamily="34" charset="-122"/>
                <a:ea typeface="微软雅黑" panose="020B0503020204020204" pitchFamily="34" charset="-122"/>
                <a:cs typeface="Times New Roman" panose="02020603050405020304" pitchFamily="18" charset="0"/>
              </a:rPr>
              <a:t>）机床的类型及代号</a:t>
            </a:r>
            <a:endParaRPr lang="zh-CN" altLang="en-US" sz="2800" dirty="0">
              <a:latin typeface="微软雅黑" panose="020B0503020204020204" pitchFamily="34" charset="-122"/>
              <a:ea typeface="微软雅黑" panose="020B0503020204020204" pitchFamily="34" charset="-122"/>
            </a:endParaRPr>
          </a:p>
        </p:txBody>
      </p:sp>
      <p:pic>
        <p:nvPicPr>
          <p:cNvPr id="24" name="图片 23">
            <a:extLst>
              <a:ext uri="{FF2B5EF4-FFF2-40B4-BE49-F238E27FC236}">
                <a16:creationId xmlns:a16="http://schemas.microsoft.com/office/drawing/2014/main" id="{9CB02910-58F3-6331-AA0A-4994400AFAFB}"/>
              </a:ext>
            </a:extLst>
          </p:cNvPr>
          <p:cNvPicPr>
            <a:picLocks noChangeAspect="1"/>
          </p:cNvPicPr>
          <p:nvPr/>
        </p:nvPicPr>
        <p:blipFill>
          <a:blip r:embed="rId18"/>
          <a:stretch>
            <a:fillRect/>
          </a:stretch>
        </p:blipFill>
        <p:spPr>
          <a:xfrm>
            <a:off x="890587" y="2533428"/>
            <a:ext cx="10590871" cy="2939769"/>
          </a:xfrm>
          <a:prstGeom prst="rect">
            <a:avLst/>
          </a:prstGeom>
        </p:spPr>
      </p:pic>
    </p:spTree>
    <p:extLst>
      <p:ext uri="{BB962C8B-B14F-4D97-AF65-F5344CB8AC3E}">
        <p14:creationId xmlns:p14="http://schemas.microsoft.com/office/powerpoint/2010/main" val="8162533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411C144A-D8DA-643C-E1B0-4D7E64F92203}"/>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09D916D4-AA0C-C4D8-939B-1A62AA5A78F4}"/>
              </a:ext>
            </a:extLst>
          </p:cNvPr>
          <p:cNvSpPr>
            <a:spLocks noGrp="1"/>
          </p:cNvSpPr>
          <p:nvPr>
            <p:ph type="sldNum" sz="quarter" idx="12"/>
          </p:nvPr>
        </p:nvSpPr>
        <p:spPr/>
        <p:txBody>
          <a:bodyPr/>
          <a:lstStyle/>
          <a:p>
            <a:fld id="{49AE70B2-8BF9-45C0-BB95-33D1B9D3A854}" type="slidenum">
              <a:rPr lang="zh-CN" altLang="en-US" smtClean="0"/>
              <a:t>71</a:t>
            </a:fld>
            <a:endParaRPr lang="zh-CN" altLang="en-US"/>
          </a:p>
        </p:txBody>
      </p:sp>
      <p:sp>
        <p:nvSpPr>
          <p:cNvPr id="4" name="矩形 3">
            <a:extLst>
              <a:ext uri="{FF2B5EF4-FFF2-40B4-BE49-F238E27FC236}">
                <a16:creationId xmlns:a16="http://schemas.microsoft.com/office/drawing/2014/main" id="{3848AB2C-5297-3D55-F961-616E8E59953C}"/>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9D0E948F-A61F-CC34-2415-00AC437E2F3A}"/>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95EEC880-6FA4-7AEB-1B4B-2ABB8E133C6C}"/>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610BBF64-C9E9-FFA3-A2B0-3076F402CE24}"/>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458E84E0-24A5-D28F-7F7E-9FB4FC8D1E14}"/>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76DCBB04-A13A-B37B-D5E8-ADBA323D32E9}"/>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46986042-A7C7-1B25-38E4-44BD15812DDA}"/>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823A64FC-42DA-8EB5-F954-2E04F7B4D0CF}"/>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949929C5-977A-815F-C7A8-96892878078D}"/>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DA3D823A-8F0C-FD67-1929-4A295A95A7F0}"/>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5B632EE8-DC21-B515-15E4-69EEB116E6BB}"/>
              </a:ext>
            </a:extLst>
          </p:cNvPr>
          <p:cNvSpPr txBox="1"/>
          <p:nvPr>
            <p:custDataLst>
              <p:tags r:id="rId3"/>
            </p:custDataLst>
          </p:nvPr>
        </p:nvSpPr>
        <p:spPr>
          <a:xfrm>
            <a:off x="1781176" y="108606"/>
            <a:ext cx="6296024"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 机械加工工艺基础知识认知</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163F6572-5754-5CCA-F7E4-0AAFEF0526C3}"/>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96096AA3-F8FA-6E8C-8C4A-0D4E99239D67}"/>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4054793C-D360-AD9C-705A-71866EEBFEE9}"/>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3EC07308-D4E4-6ABD-2493-4764C125F7D0}"/>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73F17514-845D-02D3-9288-AA290381FBDC}"/>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3E1E0409-C409-393B-C868-775880E5FCE8}"/>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9" name="文本框 28">
            <a:extLst>
              <a:ext uri="{FF2B5EF4-FFF2-40B4-BE49-F238E27FC236}">
                <a16:creationId xmlns:a16="http://schemas.microsoft.com/office/drawing/2014/main" id="{A65CBF67-1A10-9F64-A138-D09CA1DDB693}"/>
              </a:ext>
            </a:extLst>
          </p:cNvPr>
          <p:cNvSpPr txBox="1"/>
          <p:nvPr/>
        </p:nvSpPr>
        <p:spPr>
          <a:xfrm>
            <a:off x="818731" y="842809"/>
            <a:ext cx="10554537" cy="2800767"/>
          </a:xfrm>
          <a:prstGeom prst="rect">
            <a:avLst/>
          </a:prstGeom>
          <a:noFill/>
        </p:spPr>
        <p:txBody>
          <a:bodyPr wrap="square">
            <a:spAutoFit/>
          </a:bodyPr>
          <a:lstStyle/>
          <a:p>
            <a:r>
              <a:rPr lang="zh-CN" altLang="zh-CN" sz="28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800" kern="100" dirty="0">
                <a:effectLst/>
                <a:latin typeface="微软雅黑" panose="020B0503020204020204" pitchFamily="34" charset="-122"/>
                <a:ea typeface="微软雅黑" panose="020B0503020204020204" pitchFamily="34" charset="-122"/>
              </a:rPr>
              <a:t>2</a:t>
            </a:r>
            <a:r>
              <a:rPr lang="zh-CN" altLang="zh-CN" sz="2800" kern="100" dirty="0">
                <a:effectLst/>
                <a:latin typeface="微软雅黑" panose="020B0503020204020204" pitchFamily="34" charset="-122"/>
                <a:ea typeface="微软雅黑" panose="020B0503020204020204" pitchFamily="34" charset="-122"/>
                <a:cs typeface="Times New Roman" panose="02020603050405020304" pitchFamily="18" charset="0"/>
              </a:rPr>
              <a:t>）机床型号的编制方法。</a:t>
            </a:r>
            <a:endParaRPr lang="en-US" altLang="zh-CN" sz="28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indent="266700" algn="l"/>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机床型号采用汉语拼音字母和阿拉伯数字按一定规律组合表示。</a:t>
            </a:r>
          </a:p>
          <a:p>
            <a:pPr indent="266700" algn="l"/>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例如</a:t>
            </a:r>
            <a:r>
              <a:rPr lang="en-US" altLang="zh-CN" sz="2400" kern="100" dirty="0">
                <a:effectLst/>
                <a:latin typeface="微软雅黑" panose="020B0503020204020204" pitchFamily="34" charset="-122"/>
                <a:ea typeface="微软雅黑" panose="020B0503020204020204" pitchFamily="34" charset="-122"/>
              </a:rPr>
              <a:t>CM6132</a:t>
            </a:r>
            <a:r>
              <a:rPr lang="zh-CN" altLang="zh-CN" sz="2400" kern="100" dirty="0">
                <a:effectLst/>
                <a:latin typeface="微软雅黑" panose="020B0503020204020204" pitchFamily="34" charset="-122"/>
                <a:ea typeface="微软雅黑" panose="020B0503020204020204" pitchFamily="34" charset="-122"/>
              </a:rPr>
              <a:t>型精密卧式车床，型号中字母及数字含义为：</a:t>
            </a:r>
            <a:r>
              <a:rPr lang="en-US" altLang="zh-CN" sz="2400" kern="100" dirty="0">
                <a:effectLst/>
                <a:latin typeface="微软雅黑" panose="020B0503020204020204" pitchFamily="34" charset="-122"/>
                <a:ea typeface="微软雅黑" panose="020B0503020204020204" pitchFamily="34" charset="-122"/>
              </a:rPr>
              <a:t>C</a:t>
            </a:r>
            <a:r>
              <a:rPr lang="zh-CN" altLang="zh-CN" sz="2400" kern="100" dirty="0">
                <a:effectLst/>
                <a:latin typeface="微软雅黑" panose="020B0503020204020204" pitchFamily="34" charset="-122"/>
                <a:ea typeface="微软雅黑" panose="020B0503020204020204" pitchFamily="34" charset="-122"/>
              </a:rPr>
              <a:t>一机床类别代号（车床类）；</a:t>
            </a:r>
            <a:r>
              <a:rPr lang="en-US" altLang="zh-CN" sz="2400" kern="100" dirty="0">
                <a:effectLst/>
                <a:latin typeface="微软雅黑" panose="020B0503020204020204" pitchFamily="34" charset="-122"/>
                <a:ea typeface="微软雅黑" panose="020B0503020204020204" pitchFamily="34" charset="-122"/>
              </a:rPr>
              <a:t>M</a:t>
            </a:r>
            <a:r>
              <a:rPr lang="zh-CN" altLang="zh-CN" sz="2400" kern="100" dirty="0">
                <a:effectLst/>
                <a:latin typeface="微软雅黑" panose="020B0503020204020204" pitchFamily="34" charset="-122"/>
                <a:ea typeface="微软雅黑" panose="020B0503020204020204" pitchFamily="34" charset="-122"/>
              </a:rPr>
              <a:t>—机床通用特性代号（精密机床）；</a:t>
            </a:r>
            <a:r>
              <a:rPr lang="en-US" altLang="zh-CN" sz="2400" kern="100" dirty="0">
                <a:effectLst/>
                <a:latin typeface="微软雅黑" panose="020B0503020204020204" pitchFamily="34" charset="-122"/>
                <a:ea typeface="微软雅黑" panose="020B0503020204020204" pitchFamily="34" charset="-122"/>
              </a:rPr>
              <a:t>6</a:t>
            </a:r>
            <a:r>
              <a:rPr lang="zh-CN" altLang="zh-CN" sz="2400" kern="100" dirty="0">
                <a:effectLst/>
                <a:latin typeface="微软雅黑" panose="020B0503020204020204" pitchFamily="34" charset="-122"/>
                <a:ea typeface="微软雅黑" panose="020B0503020204020204" pitchFamily="34" charset="-122"/>
              </a:rPr>
              <a:t>一机床组别代号（落地及卧式车床组）；</a:t>
            </a:r>
            <a:r>
              <a:rPr lang="en-US" altLang="zh-CN" sz="2400" kern="100" dirty="0">
                <a:effectLst/>
                <a:latin typeface="微软雅黑" panose="020B0503020204020204" pitchFamily="34" charset="-122"/>
                <a:ea typeface="微软雅黑" panose="020B0503020204020204" pitchFamily="34" charset="-122"/>
              </a:rPr>
              <a:t>l</a:t>
            </a:r>
            <a:r>
              <a:rPr lang="zh-CN" altLang="zh-CN" sz="2400" kern="100" dirty="0">
                <a:effectLst/>
                <a:latin typeface="微软雅黑" panose="020B0503020204020204" pitchFamily="34" charset="-122"/>
                <a:ea typeface="微软雅黑" panose="020B0503020204020204" pitchFamily="34" charset="-122"/>
              </a:rPr>
              <a:t>—机床系别代号（卧式车床系）；</a:t>
            </a:r>
            <a:r>
              <a:rPr lang="en-US" altLang="zh-CN" sz="2400" kern="100" dirty="0">
                <a:effectLst/>
                <a:latin typeface="微软雅黑" panose="020B0503020204020204" pitchFamily="34" charset="-122"/>
                <a:ea typeface="微软雅黑" panose="020B0503020204020204" pitchFamily="34" charset="-122"/>
              </a:rPr>
              <a:t>32</a:t>
            </a:r>
            <a:r>
              <a:rPr lang="zh-CN" altLang="zh-CN" sz="2400" kern="100" dirty="0">
                <a:effectLst/>
                <a:latin typeface="微软雅黑" panose="020B0503020204020204" pitchFamily="34" charset="-122"/>
                <a:ea typeface="微软雅黑" panose="020B0503020204020204" pitchFamily="34" charset="-122"/>
              </a:rPr>
              <a:t>一主参数代号（床身上最大回转直径的</a:t>
            </a:r>
            <a:r>
              <a:rPr lang="en-US" altLang="zh-CN" sz="2400" kern="100" dirty="0">
                <a:effectLst/>
                <a:latin typeface="微软雅黑" panose="020B0503020204020204" pitchFamily="34" charset="-122"/>
                <a:ea typeface="微软雅黑" panose="020B0503020204020204" pitchFamily="34" charset="-122"/>
              </a:rPr>
              <a:t>1/10</a:t>
            </a:r>
            <a:r>
              <a:rPr lang="zh-CN" altLang="zh-CN" sz="2400" kern="100" dirty="0">
                <a:effectLst/>
                <a:latin typeface="微软雅黑" panose="020B0503020204020204" pitchFamily="34" charset="-122"/>
                <a:ea typeface="微软雅黑" panose="020B0503020204020204" pitchFamily="34" charset="-122"/>
              </a:rPr>
              <a:t>，即</a:t>
            </a:r>
            <a:r>
              <a:rPr lang="en-US" altLang="zh-CN" sz="2400" kern="100" dirty="0">
                <a:effectLst/>
                <a:latin typeface="微软雅黑" panose="020B0503020204020204" pitchFamily="34" charset="-122"/>
                <a:ea typeface="微软雅黑" panose="020B0503020204020204" pitchFamily="34" charset="-122"/>
              </a:rPr>
              <a:t>320mm)</a:t>
            </a:r>
            <a:r>
              <a:rPr lang="zh-CN" altLang="zh-CN" sz="2400" kern="100" dirty="0">
                <a:effectLst/>
                <a:latin typeface="微软雅黑" panose="020B0503020204020204" pitchFamily="34" charset="-122"/>
                <a:ea typeface="微软雅黑" panose="020B0503020204020204" pitchFamily="34" charset="-122"/>
              </a:rPr>
              <a:t>。</a:t>
            </a:r>
          </a:p>
          <a:p>
            <a:endParaRPr lang="zh-CN" altLang="en-US" sz="2800" dirty="0">
              <a:latin typeface="微软雅黑" panose="020B0503020204020204" pitchFamily="34" charset="-122"/>
              <a:ea typeface="微软雅黑" panose="020B0503020204020204" pitchFamily="34" charset="-122"/>
            </a:endParaRPr>
          </a:p>
        </p:txBody>
      </p:sp>
      <p:pic>
        <p:nvPicPr>
          <p:cNvPr id="31" name="图片 30">
            <a:extLst>
              <a:ext uri="{FF2B5EF4-FFF2-40B4-BE49-F238E27FC236}">
                <a16:creationId xmlns:a16="http://schemas.microsoft.com/office/drawing/2014/main" id="{8C49E610-E6BB-CC27-E66F-3A8E446EFB4A}"/>
              </a:ext>
            </a:extLst>
          </p:cNvPr>
          <p:cNvPicPr>
            <a:picLocks noChangeAspect="1"/>
          </p:cNvPicPr>
          <p:nvPr/>
        </p:nvPicPr>
        <p:blipFill>
          <a:blip r:embed="rId18"/>
          <a:stretch>
            <a:fillRect/>
          </a:stretch>
        </p:blipFill>
        <p:spPr>
          <a:xfrm>
            <a:off x="518459" y="3428717"/>
            <a:ext cx="11326531" cy="3202483"/>
          </a:xfrm>
          <a:prstGeom prst="rect">
            <a:avLst/>
          </a:prstGeom>
        </p:spPr>
      </p:pic>
    </p:spTree>
    <p:extLst>
      <p:ext uri="{BB962C8B-B14F-4D97-AF65-F5344CB8AC3E}">
        <p14:creationId xmlns:p14="http://schemas.microsoft.com/office/powerpoint/2010/main" val="7260769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9"/>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9"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8AA0AD19-5BAE-804B-66F5-5C41CEC1AAF5}"/>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BAD5ECC2-0079-B252-701B-9AEB2DDFBC21}"/>
              </a:ext>
            </a:extLst>
          </p:cNvPr>
          <p:cNvSpPr>
            <a:spLocks noGrp="1"/>
          </p:cNvSpPr>
          <p:nvPr>
            <p:ph type="sldNum" sz="quarter" idx="12"/>
          </p:nvPr>
        </p:nvSpPr>
        <p:spPr/>
        <p:txBody>
          <a:bodyPr/>
          <a:lstStyle/>
          <a:p>
            <a:fld id="{49AE70B2-8BF9-45C0-BB95-33D1B9D3A854}" type="slidenum">
              <a:rPr lang="zh-CN" altLang="en-US" smtClean="0"/>
              <a:t>72</a:t>
            </a:fld>
            <a:endParaRPr lang="zh-CN" altLang="en-US"/>
          </a:p>
        </p:txBody>
      </p:sp>
      <p:sp>
        <p:nvSpPr>
          <p:cNvPr id="4" name="矩形 3">
            <a:extLst>
              <a:ext uri="{FF2B5EF4-FFF2-40B4-BE49-F238E27FC236}">
                <a16:creationId xmlns:a16="http://schemas.microsoft.com/office/drawing/2014/main" id="{DE31C86D-2FBE-03AD-2B1A-B9903D7F7934}"/>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9A3851BC-EB16-129B-070F-116EEAB65686}"/>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D8A22B92-C2AF-43CD-92B4-3E819C6736DA}"/>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51EAD977-D86E-C35A-3FA4-F98EAF63653E}"/>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81AEAD6D-37AC-07AE-C24A-6AE8746D86E5}"/>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04AC91EA-509F-5D1C-73A9-B304D91BAC83}"/>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DDEF4C71-7A1B-B8AC-64C0-0945218E7984}"/>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67301039-A4E9-DE9F-464B-A762A8B5F4DE}"/>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0EFBDD1F-D7CE-FD94-D7FB-E77172C89F77}"/>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3433AC96-5A0A-8948-17BA-55991819E7F3}"/>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1B7D8B47-1A68-B211-A094-C69476B865B0}"/>
              </a:ext>
            </a:extLst>
          </p:cNvPr>
          <p:cNvSpPr txBox="1"/>
          <p:nvPr>
            <p:custDataLst>
              <p:tags r:id="rId3"/>
            </p:custDataLst>
          </p:nvPr>
        </p:nvSpPr>
        <p:spPr>
          <a:xfrm>
            <a:off x="1781176" y="108606"/>
            <a:ext cx="6296024"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 机械加工工艺基础知识认知</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F0670764-4FE0-4256-BAD3-701B6853BDEF}"/>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DBCE42C8-8FCF-396E-DD26-0A718352F539}"/>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39617475-83F9-B389-AE63-F6826FD149A1}"/>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7DCBF757-4E20-0390-10F4-8558F6C39F83}"/>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08C49917-7398-FA27-F300-B6751637EACE}"/>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BA142735-5E03-18FF-C3A8-9D52287AAE3D}"/>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pic>
        <p:nvPicPr>
          <p:cNvPr id="22" name="图片 21">
            <a:extLst>
              <a:ext uri="{FF2B5EF4-FFF2-40B4-BE49-F238E27FC236}">
                <a16:creationId xmlns:a16="http://schemas.microsoft.com/office/drawing/2014/main" id="{FBB84EC2-C418-DE2D-1CB1-B18FF4B9566B}"/>
              </a:ext>
            </a:extLst>
          </p:cNvPr>
          <p:cNvPicPr>
            <a:picLocks noChangeAspect="1"/>
          </p:cNvPicPr>
          <p:nvPr/>
        </p:nvPicPr>
        <p:blipFill>
          <a:blip r:embed="rId18"/>
          <a:stretch>
            <a:fillRect/>
          </a:stretch>
        </p:blipFill>
        <p:spPr>
          <a:xfrm>
            <a:off x="976525" y="643114"/>
            <a:ext cx="10797750" cy="2900888"/>
          </a:xfrm>
          <a:prstGeom prst="rect">
            <a:avLst/>
          </a:prstGeom>
        </p:spPr>
      </p:pic>
      <p:pic>
        <p:nvPicPr>
          <p:cNvPr id="24" name="图片 23">
            <a:extLst>
              <a:ext uri="{FF2B5EF4-FFF2-40B4-BE49-F238E27FC236}">
                <a16:creationId xmlns:a16="http://schemas.microsoft.com/office/drawing/2014/main" id="{CC3151D8-8676-4EA9-2A99-EBF729D52B6D}"/>
              </a:ext>
            </a:extLst>
          </p:cNvPr>
          <p:cNvPicPr>
            <a:picLocks noChangeAspect="1"/>
          </p:cNvPicPr>
          <p:nvPr/>
        </p:nvPicPr>
        <p:blipFill>
          <a:blip r:embed="rId19"/>
          <a:stretch>
            <a:fillRect/>
          </a:stretch>
        </p:blipFill>
        <p:spPr>
          <a:xfrm>
            <a:off x="935662" y="3482318"/>
            <a:ext cx="10858293" cy="2547007"/>
          </a:xfrm>
          <a:prstGeom prst="rect">
            <a:avLst/>
          </a:prstGeom>
        </p:spPr>
      </p:pic>
    </p:spTree>
    <p:extLst>
      <p:ext uri="{BB962C8B-B14F-4D97-AF65-F5344CB8AC3E}">
        <p14:creationId xmlns:p14="http://schemas.microsoft.com/office/powerpoint/2010/main" val="12661973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22"/>
                                        </p:tgtEl>
                                        <p:attrNameLst>
                                          <p:attrName>style.visibility</p:attrName>
                                        </p:attrNameLst>
                                      </p:cBhvr>
                                      <p:to>
                                        <p:strVal val="visible"/>
                                      </p:to>
                                    </p:set>
                                    <p:anim calcmode="lin" valueType="num">
                                      <p:cBhvr additive="base">
                                        <p:cTn id="26" dur="500" fill="hold"/>
                                        <p:tgtEl>
                                          <p:spTgt spid="22"/>
                                        </p:tgtEl>
                                        <p:attrNameLst>
                                          <p:attrName>ppt_x</p:attrName>
                                        </p:attrNameLst>
                                      </p:cBhvr>
                                      <p:tavLst>
                                        <p:tav tm="0">
                                          <p:val>
                                            <p:strVal val="#ppt_x"/>
                                          </p:val>
                                        </p:tav>
                                        <p:tav tm="100000">
                                          <p:val>
                                            <p:strVal val="#ppt_x"/>
                                          </p:val>
                                        </p:tav>
                                      </p:tavLst>
                                    </p:anim>
                                    <p:anim calcmode="lin" valueType="num">
                                      <p:cBhvr additive="base">
                                        <p:cTn id="27" dur="500" fill="hold"/>
                                        <p:tgtEl>
                                          <p:spTgt spid="22"/>
                                        </p:tgtEl>
                                        <p:attrNameLst>
                                          <p:attrName>ppt_y</p:attrName>
                                        </p:attrNameLst>
                                      </p:cBhvr>
                                      <p:tavLst>
                                        <p:tav tm="0">
                                          <p:val>
                                            <p:strVal val="1+#ppt_h/2"/>
                                          </p:val>
                                        </p:tav>
                                        <p:tav tm="100000">
                                          <p:val>
                                            <p:strVal val="#ppt_y"/>
                                          </p:val>
                                        </p:tav>
                                      </p:tavLst>
                                    </p:anim>
                                  </p:childTnLst>
                                </p:cTn>
                              </p:par>
                              <p:par>
                                <p:cTn id="28" presetID="2" presetClass="entr" presetSubtype="4" fill="hold" nodeType="withEffect">
                                  <p:stCondLst>
                                    <p:cond delay="0"/>
                                  </p:stCondLst>
                                  <p:childTnLst>
                                    <p:set>
                                      <p:cBhvr>
                                        <p:cTn id="29" dur="1" fill="hold">
                                          <p:stCondLst>
                                            <p:cond delay="0"/>
                                          </p:stCondLst>
                                        </p:cTn>
                                        <p:tgtEl>
                                          <p:spTgt spid="24"/>
                                        </p:tgtEl>
                                        <p:attrNameLst>
                                          <p:attrName>style.visibility</p:attrName>
                                        </p:attrNameLst>
                                      </p:cBhvr>
                                      <p:to>
                                        <p:strVal val="visible"/>
                                      </p:to>
                                    </p:set>
                                    <p:anim calcmode="lin" valueType="num">
                                      <p:cBhvr additive="base">
                                        <p:cTn id="30" dur="500" fill="hold"/>
                                        <p:tgtEl>
                                          <p:spTgt spid="24"/>
                                        </p:tgtEl>
                                        <p:attrNameLst>
                                          <p:attrName>ppt_x</p:attrName>
                                        </p:attrNameLst>
                                      </p:cBhvr>
                                      <p:tavLst>
                                        <p:tav tm="0">
                                          <p:val>
                                            <p:strVal val="#ppt_x"/>
                                          </p:val>
                                        </p:tav>
                                        <p:tav tm="100000">
                                          <p:val>
                                            <p:strVal val="#ppt_x"/>
                                          </p:val>
                                        </p:tav>
                                      </p:tavLst>
                                    </p:anim>
                                    <p:anim calcmode="lin" valueType="num">
                                      <p:cBhvr additive="base">
                                        <p:cTn id="31"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8993237D-A75A-42C0-8B9B-C10510175921}"/>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6FF0100C-EFD5-7C79-6EC4-7862DD090AB6}"/>
              </a:ext>
            </a:extLst>
          </p:cNvPr>
          <p:cNvSpPr>
            <a:spLocks noGrp="1"/>
          </p:cNvSpPr>
          <p:nvPr>
            <p:ph type="sldNum" sz="quarter" idx="12"/>
          </p:nvPr>
        </p:nvSpPr>
        <p:spPr/>
        <p:txBody>
          <a:bodyPr/>
          <a:lstStyle/>
          <a:p>
            <a:fld id="{49AE70B2-8BF9-45C0-BB95-33D1B9D3A854}" type="slidenum">
              <a:rPr lang="zh-CN" altLang="en-US" smtClean="0"/>
              <a:t>73</a:t>
            </a:fld>
            <a:endParaRPr lang="zh-CN" altLang="en-US"/>
          </a:p>
        </p:txBody>
      </p:sp>
      <p:sp>
        <p:nvSpPr>
          <p:cNvPr id="4" name="矩形 3">
            <a:extLst>
              <a:ext uri="{FF2B5EF4-FFF2-40B4-BE49-F238E27FC236}">
                <a16:creationId xmlns:a16="http://schemas.microsoft.com/office/drawing/2014/main" id="{B059BC5B-18BE-231C-902A-A60547E631ED}"/>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03545FB9-E156-1262-712F-5C192A619302}"/>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A7069A97-4666-04DD-942F-870506E5B2FF}"/>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DB461C42-85F4-7DE6-3174-511BCE8E3C42}"/>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00B229F6-BDAC-B081-3FF3-2954F05153CB}"/>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15F716DB-F5A0-0D59-67E6-99A1D88EAB8B}"/>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E43AA8CC-3241-C33E-F4EC-01203427349E}"/>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59867D70-8EC4-CB2B-C758-C5BED34D762C}"/>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CC32F0A2-79B5-7845-0AAD-3F68B0B4D73C}"/>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5231E92F-6106-D5FD-B6AE-CA7E572D4766}"/>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255DF200-6BBC-390F-CCD4-DD4E7743CCE9}"/>
              </a:ext>
            </a:extLst>
          </p:cNvPr>
          <p:cNvSpPr txBox="1"/>
          <p:nvPr>
            <p:custDataLst>
              <p:tags r:id="rId3"/>
            </p:custDataLst>
          </p:nvPr>
        </p:nvSpPr>
        <p:spPr>
          <a:xfrm>
            <a:off x="1781176" y="108606"/>
            <a:ext cx="6296024"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 机械加工工艺基础知识认知</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C081CBB6-D126-68C4-747E-668135F6EAEA}"/>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3914AD24-1F3D-56DD-0413-61CDE77B238C}"/>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B3DA4E1F-3F50-605C-D75C-7B90BD5981BD}"/>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9C7553A3-960B-E0E7-5C1E-1D98F6DF4DDC}"/>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FB4D1720-A5E3-9B7A-1B58-5AE970EA9E52}"/>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A5D8B99C-2352-06C4-D644-4B4857FA245D}"/>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pic>
        <p:nvPicPr>
          <p:cNvPr id="27" name="图片 26">
            <a:extLst>
              <a:ext uri="{FF2B5EF4-FFF2-40B4-BE49-F238E27FC236}">
                <a16:creationId xmlns:a16="http://schemas.microsoft.com/office/drawing/2014/main" id="{881A0C20-989E-086B-6DA6-109944B99729}"/>
              </a:ext>
            </a:extLst>
          </p:cNvPr>
          <p:cNvPicPr>
            <a:picLocks noChangeAspect="1"/>
          </p:cNvPicPr>
          <p:nvPr/>
        </p:nvPicPr>
        <p:blipFill>
          <a:blip r:embed="rId18"/>
          <a:stretch>
            <a:fillRect/>
          </a:stretch>
        </p:blipFill>
        <p:spPr>
          <a:xfrm>
            <a:off x="2485097" y="808813"/>
            <a:ext cx="8023886" cy="5822387"/>
          </a:xfrm>
          <a:prstGeom prst="rect">
            <a:avLst/>
          </a:prstGeom>
        </p:spPr>
      </p:pic>
    </p:spTree>
    <p:extLst>
      <p:ext uri="{BB962C8B-B14F-4D97-AF65-F5344CB8AC3E}">
        <p14:creationId xmlns:p14="http://schemas.microsoft.com/office/powerpoint/2010/main" val="10033404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27"/>
                                        </p:tgtEl>
                                        <p:attrNameLst>
                                          <p:attrName>style.visibility</p:attrName>
                                        </p:attrNameLst>
                                      </p:cBhvr>
                                      <p:to>
                                        <p:strVal val="visible"/>
                                      </p:to>
                                    </p:set>
                                    <p:anim calcmode="lin" valueType="num">
                                      <p:cBhvr additive="base">
                                        <p:cTn id="26" dur="500" fill="hold"/>
                                        <p:tgtEl>
                                          <p:spTgt spid="27"/>
                                        </p:tgtEl>
                                        <p:attrNameLst>
                                          <p:attrName>ppt_x</p:attrName>
                                        </p:attrNameLst>
                                      </p:cBhvr>
                                      <p:tavLst>
                                        <p:tav tm="0">
                                          <p:val>
                                            <p:strVal val="#ppt_x"/>
                                          </p:val>
                                        </p:tav>
                                        <p:tav tm="100000">
                                          <p:val>
                                            <p:strVal val="#ppt_x"/>
                                          </p:val>
                                        </p:tav>
                                      </p:tavLst>
                                    </p:anim>
                                    <p:anim calcmode="lin" valueType="num">
                                      <p:cBhvr additive="base">
                                        <p:cTn id="27"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99BFE8DB-124A-DFAB-6991-87884D4BBE57}"/>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1368CF41-16BC-6637-3DF1-3F9E51A74DB3}"/>
              </a:ext>
            </a:extLst>
          </p:cNvPr>
          <p:cNvSpPr>
            <a:spLocks noGrp="1"/>
          </p:cNvSpPr>
          <p:nvPr>
            <p:ph type="sldNum" sz="quarter" idx="12"/>
          </p:nvPr>
        </p:nvSpPr>
        <p:spPr/>
        <p:txBody>
          <a:bodyPr/>
          <a:lstStyle/>
          <a:p>
            <a:fld id="{49AE70B2-8BF9-45C0-BB95-33D1B9D3A854}" type="slidenum">
              <a:rPr lang="zh-CN" altLang="en-US" smtClean="0"/>
              <a:t>74</a:t>
            </a:fld>
            <a:endParaRPr lang="zh-CN" altLang="en-US"/>
          </a:p>
        </p:txBody>
      </p:sp>
      <p:sp>
        <p:nvSpPr>
          <p:cNvPr id="4" name="矩形 3">
            <a:extLst>
              <a:ext uri="{FF2B5EF4-FFF2-40B4-BE49-F238E27FC236}">
                <a16:creationId xmlns:a16="http://schemas.microsoft.com/office/drawing/2014/main" id="{26C6FD0E-8843-9CD6-CF66-6172BA7162FB}"/>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1A5028FF-E004-FA3A-41D3-A18AD0955449}"/>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21748148-B099-C5A1-DA85-B4D4EE7C01E8}"/>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6670162E-18DF-ACBF-1E03-A33F6EDB9925}"/>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6CFADAF4-5534-9549-AD80-0AF0E3233DFB}"/>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51113E6F-C88E-7D1B-119D-B7184DB67659}"/>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5C536D09-D878-41B5-B59D-230F61B20970}"/>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A4D069F8-2E09-5413-E696-5645302B7BFA}"/>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98E84932-8A35-4857-1165-68DB58A51715}"/>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1CAFF768-1A26-6C5A-D547-D2CDFAE06C40}"/>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72F4984F-3013-1D45-2ACF-CEB0293F90FA}"/>
              </a:ext>
            </a:extLst>
          </p:cNvPr>
          <p:cNvSpPr txBox="1"/>
          <p:nvPr>
            <p:custDataLst>
              <p:tags r:id="rId3"/>
            </p:custDataLst>
          </p:nvPr>
        </p:nvSpPr>
        <p:spPr>
          <a:xfrm>
            <a:off x="1781176" y="108606"/>
            <a:ext cx="6296024"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 机械加工工艺基础知识认知</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41C7A1E1-3B89-3D49-2068-27853656D1DC}"/>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1AFF1C75-488A-64D8-1E9C-B9E0BF687126}"/>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E6967FAD-33E5-5E31-3841-676F1365B642}"/>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880FE429-C74F-A07B-FE6C-7D9CB276E902}"/>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2229621E-0C98-B0C8-77E6-F7B437B0D8F9}"/>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00E890D0-0989-C697-2B65-B10E335DB04C}"/>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A4480476-26F5-7CE8-8340-F9FEC07E26BE}"/>
              </a:ext>
            </a:extLst>
          </p:cNvPr>
          <p:cNvSpPr txBox="1"/>
          <p:nvPr/>
        </p:nvSpPr>
        <p:spPr>
          <a:xfrm>
            <a:off x="1520199" y="854437"/>
            <a:ext cx="5575926" cy="5186869"/>
          </a:xfrm>
          <a:prstGeom prst="rect">
            <a:avLst/>
          </a:prstGeom>
          <a:noFill/>
        </p:spPr>
        <p:txBody>
          <a:bodyPr wrap="square">
            <a:spAutoFit/>
          </a:bodyPr>
          <a:lstStyle/>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6.</a:t>
            </a:r>
            <a:r>
              <a:rPr lang="zh-CN" altLang="zh-CN" sz="2800" kern="100" dirty="0">
                <a:effectLst/>
                <a:latin typeface="微软雅黑" panose="020B0503020204020204" pitchFamily="34" charset="-122"/>
                <a:ea typeface="微软雅黑" panose="020B0503020204020204" pitchFamily="34" charset="-122"/>
              </a:rPr>
              <a:t>金属的切削过程</a:t>
            </a:r>
          </a:p>
          <a:p>
            <a:pPr indent="266700" algn="l">
              <a:lnSpc>
                <a:spcPct val="150000"/>
              </a:lnSpc>
            </a:pP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1</a:t>
            </a:r>
            <a:r>
              <a:rPr lang="zh-CN" altLang="zh-CN" sz="2800" kern="100" dirty="0">
                <a:effectLst/>
                <a:latin typeface="微软雅黑" panose="020B0503020204020204" pitchFamily="34" charset="-122"/>
                <a:ea typeface="微软雅黑" panose="020B0503020204020204" pitchFamily="34" charset="-122"/>
              </a:rPr>
              <a:t>）刀具切削过程</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1)</a:t>
            </a:r>
            <a:r>
              <a:rPr lang="zh-CN" altLang="zh-CN" sz="2800" kern="100" dirty="0">
                <a:effectLst/>
                <a:latin typeface="微软雅黑" panose="020B0503020204020204" pitchFamily="34" charset="-122"/>
                <a:ea typeface="微软雅黑" panose="020B0503020204020204" pitchFamily="34" charset="-122"/>
              </a:rPr>
              <a:t>切屑形成过程及切屑种类</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①</a:t>
            </a:r>
            <a:r>
              <a:rPr lang="zh-CN" altLang="zh-CN" sz="2800" kern="100" dirty="0">
                <a:effectLst/>
                <a:latin typeface="微软雅黑" panose="020B0503020204020204" pitchFamily="34" charset="-122"/>
                <a:ea typeface="微软雅黑" panose="020B0503020204020204" pitchFamily="34" charset="-122"/>
              </a:rPr>
              <a:t>切屑形成过程。</a:t>
            </a:r>
            <a:endParaRPr lang="en-US" altLang="zh-CN" sz="2800" kern="100" dirty="0">
              <a:effectLst/>
              <a:latin typeface="微软雅黑" panose="020B0503020204020204" pitchFamily="34" charset="-122"/>
              <a:ea typeface="微软雅黑" panose="020B0503020204020204" pitchFamily="34" charset="-122"/>
            </a:endParaRP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②</a:t>
            </a:r>
            <a:r>
              <a:rPr lang="zh-CN" altLang="zh-CN" sz="2800" kern="100" dirty="0">
                <a:effectLst/>
                <a:latin typeface="微软雅黑" panose="020B0503020204020204" pitchFamily="34" charset="-122"/>
                <a:ea typeface="微软雅黑" panose="020B0503020204020204" pitchFamily="34" charset="-122"/>
              </a:rPr>
              <a:t>切屑的种类。</a:t>
            </a:r>
            <a:endParaRPr lang="en-US" altLang="zh-CN" sz="2800" kern="100" dirty="0">
              <a:effectLst/>
              <a:latin typeface="微软雅黑" panose="020B0503020204020204" pitchFamily="34" charset="-122"/>
              <a:ea typeface="微软雅黑" panose="020B0503020204020204" pitchFamily="34" charset="-122"/>
            </a:endParaRP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A.</a:t>
            </a:r>
            <a:r>
              <a:rPr lang="zh-CN" altLang="zh-CN" sz="2800" kern="100" dirty="0">
                <a:effectLst/>
                <a:latin typeface="微软雅黑" panose="020B0503020204020204" pitchFamily="34" charset="-122"/>
                <a:ea typeface="微软雅黑" panose="020B0503020204020204" pitchFamily="34" charset="-122"/>
              </a:rPr>
              <a:t>带状切屑。</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B.</a:t>
            </a:r>
            <a:r>
              <a:rPr lang="zh-CN" altLang="zh-CN" sz="2800" kern="100" dirty="0">
                <a:effectLst/>
                <a:latin typeface="微软雅黑" panose="020B0503020204020204" pitchFamily="34" charset="-122"/>
                <a:ea typeface="微软雅黑" panose="020B0503020204020204" pitchFamily="34" charset="-122"/>
              </a:rPr>
              <a:t>节状切屑</a:t>
            </a:r>
            <a:endParaRPr lang="en-US" altLang="zh-CN" sz="2800" kern="100" dirty="0">
              <a:effectLst/>
              <a:latin typeface="微软雅黑" panose="020B0503020204020204" pitchFamily="34" charset="-122"/>
              <a:ea typeface="微软雅黑" panose="020B0503020204020204" pitchFamily="34" charset="-122"/>
            </a:endParaRP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C.</a:t>
            </a:r>
            <a:r>
              <a:rPr lang="zh-CN" altLang="zh-CN" sz="2800" kern="100" dirty="0">
                <a:effectLst/>
                <a:latin typeface="微软雅黑" panose="020B0503020204020204" pitchFamily="34" charset="-122"/>
                <a:ea typeface="微软雅黑" panose="020B0503020204020204" pitchFamily="34" charset="-122"/>
              </a:rPr>
              <a:t>崩碎切屑</a:t>
            </a:r>
          </a:p>
        </p:txBody>
      </p:sp>
      <p:pic>
        <p:nvPicPr>
          <p:cNvPr id="24" name="图片 23">
            <a:extLst>
              <a:ext uri="{FF2B5EF4-FFF2-40B4-BE49-F238E27FC236}">
                <a16:creationId xmlns:a16="http://schemas.microsoft.com/office/drawing/2014/main" id="{CEB2D28B-6ACE-C858-73F3-FDA7E027950F}"/>
              </a:ext>
            </a:extLst>
          </p:cNvPr>
          <p:cNvPicPr>
            <a:picLocks noChangeAspect="1"/>
          </p:cNvPicPr>
          <p:nvPr/>
        </p:nvPicPr>
        <p:blipFill>
          <a:blip r:embed="rId18"/>
          <a:stretch>
            <a:fillRect/>
          </a:stretch>
        </p:blipFill>
        <p:spPr>
          <a:xfrm>
            <a:off x="5682216" y="3854060"/>
            <a:ext cx="5223909" cy="2700939"/>
          </a:xfrm>
          <a:prstGeom prst="rect">
            <a:avLst/>
          </a:prstGeom>
        </p:spPr>
      </p:pic>
      <p:pic>
        <p:nvPicPr>
          <p:cNvPr id="26" name="图片 25">
            <a:extLst>
              <a:ext uri="{FF2B5EF4-FFF2-40B4-BE49-F238E27FC236}">
                <a16:creationId xmlns:a16="http://schemas.microsoft.com/office/drawing/2014/main" id="{338AA087-0737-9FA1-D8ED-C2C5505111D4}"/>
              </a:ext>
            </a:extLst>
          </p:cNvPr>
          <p:cNvPicPr>
            <a:picLocks noChangeAspect="1"/>
          </p:cNvPicPr>
          <p:nvPr/>
        </p:nvPicPr>
        <p:blipFill>
          <a:blip r:embed="rId19"/>
          <a:stretch>
            <a:fillRect/>
          </a:stretch>
        </p:blipFill>
        <p:spPr>
          <a:xfrm>
            <a:off x="7390774" y="1143000"/>
            <a:ext cx="3602285" cy="2635818"/>
          </a:xfrm>
          <a:prstGeom prst="rect">
            <a:avLst/>
          </a:prstGeom>
        </p:spPr>
      </p:pic>
    </p:spTree>
    <p:extLst>
      <p:ext uri="{BB962C8B-B14F-4D97-AF65-F5344CB8AC3E}">
        <p14:creationId xmlns:p14="http://schemas.microsoft.com/office/powerpoint/2010/main" val="40256773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26"/>
                                        </p:tgtEl>
                                        <p:attrNameLst>
                                          <p:attrName>style.visibility</p:attrName>
                                        </p:attrNameLst>
                                      </p:cBhvr>
                                      <p:to>
                                        <p:strVal val="visible"/>
                                      </p:to>
                                    </p:set>
                                  </p:childTnLst>
                                </p:cTn>
                              </p:par>
                              <p:par>
                                <p:cTn id="28" presetID="1" presetClass="entr" presetSubtype="0" fill="hold" nodeType="withEffect">
                                  <p:stCondLst>
                                    <p:cond delay="0"/>
                                  </p:stCondLst>
                                  <p:childTnLst>
                                    <p:set>
                                      <p:cBhvr>
                                        <p:cTn id="29"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B27A00FF-9FD2-C1D9-A865-5AA164D6F20B}"/>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8CADDA20-2E74-414E-5DDC-27809878340B}"/>
              </a:ext>
            </a:extLst>
          </p:cNvPr>
          <p:cNvSpPr>
            <a:spLocks noGrp="1"/>
          </p:cNvSpPr>
          <p:nvPr>
            <p:ph type="sldNum" sz="quarter" idx="12"/>
          </p:nvPr>
        </p:nvSpPr>
        <p:spPr/>
        <p:txBody>
          <a:bodyPr/>
          <a:lstStyle/>
          <a:p>
            <a:fld id="{49AE70B2-8BF9-45C0-BB95-33D1B9D3A854}" type="slidenum">
              <a:rPr lang="zh-CN" altLang="en-US" smtClean="0"/>
              <a:t>75</a:t>
            </a:fld>
            <a:endParaRPr lang="zh-CN" altLang="en-US"/>
          </a:p>
        </p:txBody>
      </p:sp>
      <p:sp>
        <p:nvSpPr>
          <p:cNvPr id="4" name="矩形 3">
            <a:extLst>
              <a:ext uri="{FF2B5EF4-FFF2-40B4-BE49-F238E27FC236}">
                <a16:creationId xmlns:a16="http://schemas.microsoft.com/office/drawing/2014/main" id="{2945A4ED-67BC-64DE-2DB5-ED65C15120C8}"/>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D597404F-2C74-A96B-36A5-A33BCC661E93}"/>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E87263A8-4C5D-9CD5-9E0A-CA5BFA97B3F1}"/>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198A942F-EF72-54F3-6A52-822157E12B3B}"/>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48871DDF-B0E9-ED94-C52D-515589E33580}"/>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7CFE391D-0B31-E2AB-33AC-29A4785A1AF0}"/>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6EFBA04A-4BB3-6547-4093-A02B396E11CA}"/>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062EA3CB-8A6C-82F1-9BBB-117387CDA83A}"/>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57393296-584C-FE50-6D5E-D50033B7801E}"/>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7D76D2AB-26D1-C0A5-E4A6-9DBAF190F8FD}"/>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576B2946-E1E8-051C-8CE5-4422C60DAFBD}"/>
              </a:ext>
            </a:extLst>
          </p:cNvPr>
          <p:cNvSpPr txBox="1"/>
          <p:nvPr>
            <p:custDataLst>
              <p:tags r:id="rId3"/>
            </p:custDataLst>
          </p:nvPr>
        </p:nvSpPr>
        <p:spPr>
          <a:xfrm>
            <a:off x="1781176" y="108606"/>
            <a:ext cx="6296024"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 机械加工工艺基础知识认知</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F57F55FA-83A8-68B5-C146-EB10B4AFC8D9}"/>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38140128-96C1-27EE-0E51-7EFA4899B890}"/>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3A6C08CD-E39A-5C4F-4431-D8BCD2BB1B1A}"/>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C6DFD088-1C37-1C92-51CE-DAE0856706FE}"/>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C1BE8AC4-59AB-CEC2-9089-7B5E5D345983}"/>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35001C31-CE77-6B7C-AE03-BE34471DA298}"/>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178D6A43-00B0-4BC7-E427-4C79F7FC4318}"/>
              </a:ext>
            </a:extLst>
          </p:cNvPr>
          <p:cNvSpPr txBox="1"/>
          <p:nvPr/>
        </p:nvSpPr>
        <p:spPr>
          <a:xfrm>
            <a:off x="1163955" y="781126"/>
            <a:ext cx="6548249" cy="2246769"/>
          </a:xfrm>
          <a:prstGeom prst="rect">
            <a:avLst/>
          </a:prstGeom>
          <a:noFill/>
        </p:spPr>
        <p:txBody>
          <a:bodyPr wrap="square">
            <a:spAutoFit/>
          </a:bodyPr>
          <a:lstStyle/>
          <a:p>
            <a:pPr indent="266700" algn="l"/>
            <a:r>
              <a:rPr lang="en-US" altLang="zh-CN" sz="2800" kern="100" dirty="0">
                <a:effectLst/>
                <a:latin typeface="微软雅黑" panose="020B0503020204020204" pitchFamily="34" charset="-122"/>
                <a:ea typeface="微软雅黑" panose="020B0503020204020204" pitchFamily="34" charset="-122"/>
              </a:rPr>
              <a:t>2)</a:t>
            </a:r>
            <a:r>
              <a:rPr lang="zh-CN" altLang="zh-CN" sz="2800" kern="100" dirty="0">
                <a:effectLst/>
                <a:latin typeface="微软雅黑" panose="020B0503020204020204" pitchFamily="34" charset="-122"/>
                <a:ea typeface="微软雅黑" panose="020B0503020204020204" pitchFamily="34" charset="-122"/>
              </a:rPr>
              <a:t>积屑瘤</a:t>
            </a:r>
          </a:p>
          <a:p>
            <a:pPr indent="266700" algn="l"/>
            <a:r>
              <a:rPr lang="zh-CN" altLang="zh-CN" sz="2800" kern="100" dirty="0">
                <a:effectLst/>
                <a:latin typeface="微软雅黑" panose="020B0503020204020204" pitchFamily="34" charset="-122"/>
                <a:ea typeface="微软雅黑" panose="020B0503020204020204" pitchFamily="34" charset="-122"/>
              </a:rPr>
              <a:t>切削塑性好的金属时，在刀具切削刃附近前面上粘结一个金属模块，称之为积屑瘤，如图</a:t>
            </a:r>
            <a:r>
              <a:rPr lang="en-US" altLang="zh-CN" sz="2800" kern="100" dirty="0">
                <a:effectLst/>
                <a:latin typeface="微软雅黑" panose="020B0503020204020204" pitchFamily="34" charset="-122"/>
                <a:ea typeface="微软雅黑" panose="020B0503020204020204" pitchFamily="34" charset="-122"/>
              </a:rPr>
              <a:t>2-29</a:t>
            </a:r>
            <a:r>
              <a:rPr lang="zh-CN" altLang="zh-CN" sz="2800" kern="100" dirty="0">
                <a:effectLst/>
                <a:latin typeface="微软雅黑" panose="020B0503020204020204" pitchFamily="34" charset="-122"/>
                <a:ea typeface="微软雅黑" panose="020B0503020204020204" pitchFamily="34" charset="-122"/>
              </a:rPr>
              <a:t>所示。</a:t>
            </a:r>
          </a:p>
          <a:p>
            <a:pPr indent="266700" algn="l"/>
            <a:r>
              <a:rPr lang="en-US" altLang="zh-CN" sz="2800" kern="100" dirty="0">
                <a:effectLst/>
                <a:latin typeface="微软雅黑" panose="020B0503020204020204" pitchFamily="34" charset="-122"/>
                <a:ea typeface="微软雅黑" panose="020B0503020204020204" pitchFamily="34" charset="-122"/>
              </a:rPr>
              <a:t>①</a:t>
            </a:r>
            <a:r>
              <a:rPr lang="zh-CN" altLang="zh-CN" sz="2800" kern="100" dirty="0">
                <a:effectLst/>
                <a:latin typeface="微软雅黑" panose="020B0503020204020204" pitchFamily="34" charset="-122"/>
                <a:ea typeface="微软雅黑" panose="020B0503020204020204" pitchFamily="34" charset="-122"/>
              </a:rPr>
              <a:t>积屑瘤的形成</a:t>
            </a:r>
            <a:r>
              <a:rPr lang="zh-CN" altLang="en-US" sz="2800" kern="100" dirty="0">
                <a:effectLst/>
                <a:latin typeface="微软雅黑" panose="020B0503020204020204" pitchFamily="34" charset="-122"/>
                <a:ea typeface="微软雅黑" panose="020B0503020204020204" pitchFamily="34" charset="-122"/>
              </a:rPr>
              <a:t>。</a:t>
            </a:r>
            <a:endParaRPr lang="zh-CN" altLang="zh-CN" sz="2800" kern="100" dirty="0">
              <a:effectLst/>
              <a:latin typeface="微软雅黑" panose="020B0503020204020204" pitchFamily="34" charset="-122"/>
              <a:ea typeface="微软雅黑" panose="020B0503020204020204" pitchFamily="34" charset="-122"/>
            </a:endParaRPr>
          </a:p>
        </p:txBody>
      </p:sp>
      <p:pic>
        <p:nvPicPr>
          <p:cNvPr id="24" name="图片 23">
            <a:extLst>
              <a:ext uri="{FF2B5EF4-FFF2-40B4-BE49-F238E27FC236}">
                <a16:creationId xmlns:a16="http://schemas.microsoft.com/office/drawing/2014/main" id="{922828FD-8B9F-A730-1740-17F176ADF8C1}"/>
              </a:ext>
            </a:extLst>
          </p:cNvPr>
          <p:cNvPicPr>
            <a:picLocks noChangeAspect="1"/>
          </p:cNvPicPr>
          <p:nvPr/>
        </p:nvPicPr>
        <p:blipFill>
          <a:blip r:embed="rId18"/>
          <a:stretch>
            <a:fillRect/>
          </a:stretch>
        </p:blipFill>
        <p:spPr>
          <a:xfrm>
            <a:off x="8428447" y="1371254"/>
            <a:ext cx="2352675" cy="2257425"/>
          </a:xfrm>
          <a:prstGeom prst="rect">
            <a:avLst/>
          </a:prstGeom>
        </p:spPr>
      </p:pic>
      <p:sp>
        <p:nvSpPr>
          <p:cNvPr id="26" name="文本框 25">
            <a:extLst>
              <a:ext uri="{FF2B5EF4-FFF2-40B4-BE49-F238E27FC236}">
                <a16:creationId xmlns:a16="http://schemas.microsoft.com/office/drawing/2014/main" id="{AC0A4B70-B77F-D757-AA6E-45BF9F6CCC71}"/>
              </a:ext>
            </a:extLst>
          </p:cNvPr>
          <p:cNvSpPr txBox="1"/>
          <p:nvPr/>
        </p:nvSpPr>
        <p:spPr>
          <a:xfrm>
            <a:off x="819151" y="3263380"/>
            <a:ext cx="10982324" cy="3046988"/>
          </a:xfrm>
          <a:prstGeom prst="rect">
            <a:avLst/>
          </a:prstGeom>
          <a:noFill/>
        </p:spPr>
        <p:txBody>
          <a:bodyPr wrap="square">
            <a:spAutoFit/>
          </a:bodyPr>
          <a:lstStyle/>
          <a:p>
            <a:pPr indent="266700" algn="l"/>
            <a:r>
              <a:rPr lang="en-US" altLang="zh-CN" sz="2400" kern="100" dirty="0">
                <a:effectLst/>
                <a:latin typeface="微软雅黑" panose="020B0503020204020204" pitchFamily="34" charset="-122"/>
                <a:ea typeface="微软雅黑" panose="020B0503020204020204" pitchFamily="34" charset="-122"/>
              </a:rPr>
              <a:t>②</a:t>
            </a:r>
            <a:r>
              <a:rPr lang="zh-CN" altLang="zh-CN" sz="2400" kern="100" dirty="0">
                <a:effectLst/>
                <a:latin typeface="微软雅黑" panose="020B0503020204020204" pitchFamily="34" charset="-122"/>
                <a:ea typeface="微软雅黑" panose="020B0503020204020204" pitchFamily="34" charset="-122"/>
              </a:rPr>
              <a:t>积屑瘤对切削过程的影响</a:t>
            </a:r>
            <a:r>
              <a:rPr lang="zh-CN" altLang="en-US" sz="2400" kern="100" dirty="0">
                <a:effectLst/>
                <a:latin typeface="微软雅黑" panose="020B0503020204020204" pitchFamily="34" charset="-122"/>
                <a:ea typeface="微软雅黑" panose="020B0503020204020204" pitchFamily="34" charset="-122"/>
              </a:rPr>
              <a:t>。</a:t>
            </a:r>
            <a:endParaRPr lang="en-US" altLang="zh-CN" sz="2400" kern="100" dirty="0">
              <a:effectLst/>
              <a:latin typeface="微软雅黑" panose="020B0503020204020204" pitchFamily="34" charset="-122"/>
              <a:ea typeface="微软雅黑" panose="020B0503020204020204" pitchFamily="34" charset="-122"/>
            </a:endParaRPr>
          </a:p>
          <a:p>
            <a:pPr indent="266700" algn="l"/>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可代替切削刃进行切削，起到保护切削刃的作用。粗加工时可利用积屑瘤。</a:t>
            </a:r>
            <a:endParaRPr lang="en-US" altLang="zh-CN" sz="2400" kern="100" dirty="0">
              <a:effectLst/>
              <a:latin typeface="微软雅黑" panose="020B0503020204020204" pitchFamily="34" charset="-122"/>
              <a:ea typeface="微软雅黑" panose="020B0503020204020204" pitchFamily="34" charset="-122"/>
            </a:endParaRPr>
          </a:p>
          <a:p>
            <a:pPr indent="266700" algn="l"/>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积屑瘤其顶端伸出切削刃之外，使背吃刀量不断变化，影响尺寸精度，并导致切削力变化，引起振动。</a:t>
            </a:r>
            <a:endParaRPr lang="en-US" altLang="zh-CN" sz="2400" kern="100" dirty="0">
              <a:effectLst/>
              <a:latin typeface="微软雅黑" panose="020B0503020204020204" pitchFamily="34" charset="-122"/>
              <a:ea typeface="微软雅黑" panose="020B0503020204020204" pitchFamily="34" charset="-122"/>
            </a:endParaRPr>
          </a:p>
          <a:p>
            <a:pPr indent="266700" algn="l"/>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积屑瘤使表面粗糙度增大，精加工时应避免产生积屑瘤。</a:t>
            </a:r>
          </a:p>
          <a:p>
            <a:pPr indent="266700" algn="l"/>
            <a:r>
              <a:rPr lang="en-US" altLang="zh-CN" sz="2400" kern="100" dirty="0">
                <a:effectLst/>
                <a:latin typeface="微软雅黑" panose="020B0503020204020204" pitchFamily="34" charset="-122"/>
                <a:ea typeface="微软雅黑" panose="020B0503020204020204" pitchFamily="34" charset="-122"/>
              </a:rPr>
              <a:t> ③</a:t>
            </a:r>
            <a:r>
              <a:rPr lang="zh-CN" altLang="zh-CN" sz="2400" kern="100" dirty="0">
                <a:effectLst/>
                <a:latin typeface="微软雅黑" panose="020B0503020204020204" pitchFamily="34" charset="-122"/>
                <a:ea typeface="微软雅黑" panose="020B0503020204020204" pitchFamily="34" charset="-122"/>
              </a:rPr>
              <a:t>避免积屑瘤的措施采用低速</a:t>
            </a:r>
            <a:r>
              <a:rPr lang="en-US" altLang="zh-CN" sz="2400" kern="100" dirty="0">
                <a:effectLst/>
                <a:latin typeface="微软雅黑" panose="020B0503020204020204" pitchFamily="34" charset="-122"/>
                <a:ea typeface="微软雅黑" panose="020B0503020204020204" pitchFamily="34" charset="-122"/>
              </a:rPr>
              <a:t>(2~5m/min)</a:t>
            </a:r>
            <a:r>
              <a:rPr lang="zh-CN" altLang="zh-CN" sz="2400" kern="100" dirty="0">
                <a:effectLst/>
                <a:latin typeface="微软雅黑" panose="020B0503020204020204" pitchFamily="34" charset="-122"/>
                <a:ea typeface="微软雅黑" panose="020B0503020204020204" pitchFamily="34" charset="-122"/>
              </a:rPr>
              <a:t>或高速</a:t>
            </a:r>
            <a:r>
              <a:rPr lang="en-US" altLang="zh-CN" sz="2400" kern="100" dirty="0">
                <a:effectLst/>
                <a:latin typeface="微软雅黑" panose="020B0503020204020204" pitchFamily="34" charset="-122"/>
                <a:ea typeface="微软雅黑" panose="020B0503020204020204" pitchFamily="34" charset="-122"/>
              </a:rPr>
              <a:t>(&gt;75m/min)</a:t>
            </a:r>
            <a:r>
              <a:rPr lang="zh-CN" altLang="zh-CN" sz="2400" kern="100" dirty="0">
                <a:effectLst/>
                <a:latin typeface="微软雅黑" panose="020B0503020204020204" pitchFamily="34" charset="-122"/>
                <a:ea typeface="微软雅黑" panose="020B0503020204020204" pitchFamily="34" charset="-122"/>
              </a:rPr>
              <a:t>切削，减小进给量，增大刀具前角，降低前面粗糙度值，合理使用切削液，适当降低材料塑性等，都是防止积屑瘤产生的有效措施。</a:t>
            </a:r>
          </a:p>
        </p:txBody>
      </p:sp>
    </p:spTree>
    <p:extLst>
      <p:ext uri="{BB962C8B-B14F-4D97-AF65-F5344CB8AC3E}">
        <p14:creationId xmlns:p14="http://schemas.microsoft.com/office/powerpoint/2010/main" val="26901461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24"/>
                                        </p:tgtEl>
                                        <p:attrNameLst>
                                          <p:attrName>style.visibility</p:attrName>
                                        </p:attrNameLst>
                                      </p:cBhvr>
                                      <p:to>
                                        <p:strVal val="visible"/>
                                      </p:to>
                                    </p:set>
                                  </p:childTnLst>
                                </p:cTn>
                              </p:par>
                              <p:par>
                                <p:cTn id="28" presetID="1" presetClass="entr" presetSubtype="0" fill="hold" grpId="0" nodeType="withEffect">
                                  <p:stCondLst>
                                    <p:cond delay="0"/>
                                  </p:stCondLst>
                                  <p:childTnLst>
                                    <p:set>
                                      <p:cBhvr>
                                        <p:cTn id="29"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P spid="26"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8B698D90-5235-356E-4E66-BEC33606B095}"/>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589105D1-A7FB-B542-8A75-BD38A819DA4D}"/>
              </a:ext>
            </a:extLst>
          </p:cNvPr>
          <p:cNvSpPr>
            <a:spLocks noGrp="1"/>
          </p:cNvSpPr>
          <p:nvPr>
            <p:ph type="sldNum" sz="quarter" idx="12"/>
          </p:nvPr>
        </p:nvSpPr>
        <p:spPr/>
        <p:txBody>
          <a:bodyPr/>
          <a:lstStyle/>
          <a:p>
            <a:fld id="{49AE70B2-8BF9-45C0-BB95-33D1B9D3A854}" type="slidenum">
              <a:rPr lang="zh-CN" altLang="en-US" smtClean="0"/>
              <a:t>76</a:t>
            </a:fld>
            <a:endParaRPr lang="zh-CN" altLang="en-US"/>
          </a:p>
        </p:txBody>
      </p:sp>
      <p:sp>
        <p:nvSpPr>
          <p:cNvPr id="4" name="矩形 3">
            <a:extLst>
              <a:ext uri="{FF2B5EF4-FFF2-40B4-BE49-F238E27FC236}">
                <a16:creationId xmlns:a16="http://schemas.microsoft.com/office/drawing/2014/main" id="{6AFD7504-BE78-6B0E-CA05-EDFB3CBC8277}"/>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42F16517-CCCD-2632-D56D-6A1C59139A92}"/>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258A5BB0-395F-1C40-8055-B78572942F96}"/>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5A1E38DD-3548-C965-979B-1CD91120DB5D}"/>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E2862339-1843-D57F-11F2-F27060E92B8D}"/>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D7AA9CAE-15AC-AC73-251F-5E39EA05FDFE}"/>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41801634-9F9A-4016-3E67-433FD40DACFD}"/>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48844917-32CE-CE34-DD9F-4E7311EA93A1}"/>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1B87C03A-7BB1-A265-E442-5210203C1C31}"/>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8318AC93-7402-96BC-FCE4-02497EF152EE}"/>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92E3B169-7160-7C7F-EC32-89CE349F0C5C}"/>
              </a:ext>
            </a:extLst>
          </p:cNvPr>
          <p:cNvSpPr txBox="1"/>
          <p:nvPr>
            <p:custDataLst>
              <p:tags r:id="rId3"/>
            </p:custDataLst>
          </p:nvPr>
        </p:nvSpPr>
        <p:spPr>
          <a:xfrm>
            <a:off x="1781176" y="108606"/>
            <a:ext cx="6296024"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 机械加工工艺基础知识认知</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C5189683-2311-EBBE-E85A-42AE0113D16C}"/>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2B3B6ADC-95EC-B944-045B-8378C8EF5DEB}"/>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B5C23468-1788-E2CF-63B1-A2EEC7774026}"/>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38C5D204-050D-48A9-AB0B-63F22412D864}"/>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49BB3E15-BFEF-A8C4-EB42-9F341D99DEA8}"/>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B20A5434-6719-9799-DDBE-928D2A0136E0}"/>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4546965C-D6EC-1FF3-7944-1B9E3DDE28F3}"/>
              </a:ext>
            </a:extLst>
          </p:cNvPr>
          <p:cNvSpPr txBox="1"/>
          <p:nvPr/>
        </p:nvSpPr>
        <p:spPr>
          <a:xfrm>
            <a:off x="1043623" y="741994"/>
            <a:ext cx="10925175" cy="5262979"/>
          </a:xfrm>
          <a:prstGeom prst="rect">
            <a:avLst/>
          </a:prstGeom>
          <a:noFill/>
        </p:spPr>
        <p:txBody>
          <a:bodyPr wrap="square">
            <a:spAutoFit/>
          </a:bodyPr>
          <a:lstStyle/>
          <a:p>
            <a:pPr indent="266700" algn="l"/>
            <a:r>
              <a:rPr lang="en-US" altLang="zh-CN" sz="2800" kern="100" dirty="0">
                <a:effectLst/>
                <a:latin typeface="微软雅黑" panose="020B0503020204020204" pitchFamily="34" charset="-122"/>
                <a:ea typeface="微软雅黑" panose="020B0503020204020204" pitchFamily="34" charset="-122"/>
              </a:rPr>
              <a:t> 3)</a:t>
            </a:r>
            <a:r>
              <a:rPr lang="zh-CN" altLang="zh-CN" sz="2800" kern="100" dirty="0">
                <a:effectLst/>
                <a:latin typeface="微软雅黑" panose="020B0503020204020204" pitchFamily="34" charset="-122"/>
                <a:ea typeface="微软雅黑" panose="020B0503020204020204" pitchFamily="34" charset="-122"/>
              </a:rPr>
              <a:t>切削力及其影响因素</a:t>
            </a:r>
          </a:p>
          <a:p>
            <a:pPr indent="266700" algn="l"/>
            <a:r>
              <a:rPr lang="en-US" altLang="zh-CN" sz="2800" kern="100" dirty="0">
                <a:effectLst/>
                <a:latin typeface="微软雅黑" panose="020B0503020204020204" pitchFamily="34" charset="-122"/>
                <a:ea typeface="微软雅黑" panose="020B0503020204020204" pitchFamily="34" charset="-122"/>
              </a:rPr>
              <a:t>  ①</a:t>
            </a:r>
            <a:r>
              <a:rPr lang="zh-CN" altLang="zh-CN" sz="2800" kern="100" dirty="0">
                <a:effectLst/>
                <a:latin typeface="微软雅黑" panose="020B0503020204020204" pitchFamily="34" charset="-122"/>
                <a:ea typeface="微软雅黑" panose="020B0503020204020204" pitchFamily="34" charset="-122"/>
              </a:rPr>
              <a:t>切削力指切削时，刀具切入工件使切削层产生变形成为切屑所需要的力。</a:t>
            </a:r>
          </a:p>
          <a:p>
            <a:pPr indent="266700" algn="l"/>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总的切削力由三部分构成：</a:t>
            </a:r>
          </a:p>
          <a:p>
            <a:pPr indent="266700" algn="l"/>
            <a:r>
              <a:rPr lang="en-US" altLang="zh-CN" sz="2800" kern="100" dirty="0">
                <a:effectLst/>
                <a:latin typeface="微软雅黑" panose="020B0503020204020204" pitchFamily="34" charset="-122"/>
                <a:ea typeface="微软雅黑" panose="020B0503020204020204" pitchFamily="34" charset="-122"/>
              </a:rPr>
              <a:t>  A.</a:t>
            </a:r>
            <a:r>
              <a:rPr lang="zh-CN" altLang="zh-CN" sz="2800" kern="100" dirty="0">
                <a:effectLst/>
                <a:latin typeface="微软雅黑" panose="020B0503020204020204" pitchFamily="34" charset="-122"/>
                <a:ea typeface="微软雅黑" panose="020B0503020204020204" pitchFamily="34" charset="-122"/>
              </a:rPr>
              <a:t>被切削金属层因弹塑性变形和剪切滑移变形产生的变形抗力。</a:t>
            </a:r>
          </a:p>
          <a:p>
            <a:pPr indent="266700" algn="l"/>
            <a:r>
              <a:rPr lang="en-US" altLang="zh-CN" sz="2800" kern="100" dirty="0">
                <a:effectLst/>
                <a:latin typeface="微软雅黑" panose="020B0503020204020204" pitchFamily="34" charset="-122"/>
                <a:ea typeface="微软雅黑" panose="020B0503020204020204" pitchFamily="34" charset="-122"/>
              </a:rPr>
              <a:t>  B.</a:t>
            </a:r>
            <a:r>
              <a:rPr lang="zh-CN" altLang="zh-CN" sz="2800" kern="100" dirty="0">
                <a:effectLst/>
                <a:latin typeface="微软雅黑" panose="020B0503020204020204" pitchFamily="34" charset="-122"/>
                <a:ea typeface="微软雅黑" panose="020B0503020204020204" pitchFamily="34" charset="-122"/>
              </a:rPr>
              <a:t>刀具前刀面与切屑之间产生的切屑挤压变形抗力和摩擦力。</a:t>
            </a:r>
          </a:p>
          <a:p>
            <a:pPr indent="266700" algn="l"/>
            <a:r>
              <a:rPr lang="en-US" altLang="zh-CN" sz="2800" kern="100" dirty="0">
                <a:effectLst/>
                <a:latin typeface="微软雅黑" panose="020B0503020204020204" pitchFamily="34" charset="-122"/>
                <a:ea typeface="微软雅黑" panose="020B0503020204020204" pitchFamily="34" charset="-122"/>
              </a:rPr>
              <a:t>   C.</a:t>
            </a:r>
            <a:r>
              <a:rPr lang="zh-CN" altLang="zh-CN" sz="2800" kern="100" dirty="0">
                <a:effectLst/>
                <a:latin typeface="微软雅黑" panose="020B0503020204020204" pitchFamily="34" charset="-122"/>
                <a:ea typeface="微软雅黑" panose="020B0503020204020204" pitchFamily="34" charset="-122"/>
              </a:rPr>
              <a:t>主后刀面与工件切削表面之间、副后刀面与已加工表面之间因相对运动而产生的摩擦阻力。</a:t>
            </a:r>
            <a:endParaRPr lang="en-US" altLang="zh-CN" sz="2800" kern="100" dirty="0">
              <a:effectLst/>
              <a:latin typeface="微软雅黑" panose="020B0503020204020204" pitchFamily="34" charset="-122"/>
              <a:ea typeface="微软雅黑" panose="020B0503020204020204" pitchFamily="34" charset="-122"/>
            </a:endParaRPr>
          </a:p>
          <a:p>
            <a:pPr indent="266700" algn="l"/>
            <a:r>
              <a:rPr lang="en-US" altLang="zh-CN" sz="2800" kern="100" dirty="0">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总切削力是一个空间力，常将其分解</a:t>
            </a:r>
            <a:r>
              <a:rPr lang="zh-CN" altLang="zh-CN" sz="2800" kern="100" dirty="0">
                <a:solidFill>
                  <a:srgbClr val="FF0000"/>
                </a:solidFill>
                <a:effectLst/>
                <a:latin typeface="微软雅黑" panose="020B0503020204020204" pitchFamily="34" charset="-122"/>
                <a:ea typeface="微软雅黑" panose="020B0503020204020204" pitchFamily="34" charset="-122"/>
              </a:rPr>
              <a:t>为主切削力、背向力和进给力</a:t>
            </a:r>
            <a:r>
              <a:rPr lang="zh-CN" altLang="zh-CN" sz="2800" kern="100" dirty="0">
                <a:effectLst/>
                <a:latin typeface="微软雅黑" panose="020B0503020204020204" pitchFamily="34" charset="-122"/>
                <a:ea typeface="微软雅黑" panose="020B0503020204020204" pitchFamily="34" charset="-122"/>
              </a:rPr>
              <a:t>三个互相垂直的分力进行研究和分析。</a:t>
            </a:r>
          </a:p>
          <a:p>
            <a:r>
              <a:rPr lang="en-US" altLang="zh-CN" sz="2800" kern="100" dirty="0">
                <a:effectLst/>
                <a:latin typeface="微软雅黑" panose="020B0503020204020204" pitchFamily="34" charset="-122"/>
                <a:ea typeface="微软雅黑" panose="020B0503020204020204" pitchFamily="34" charset="-122"/>
              </a:rPr>
              <a:t>        ②</a:t>
            </a:r>
            <a:r>
              <a:rPr lang="zh-CN" altLang="zh-CN" sz="2800" kern="100" dirty="0">
                <a:effectLst/>
                <a:latin typeface="微软雅黑" panose="020B0503020204020204" pitchFamily="34" charset="-122"/>
                <a:ea typeface="微软雅黑" panose="020B0503020204020204" pitchFamily="34" charset="-122"/>
                <a:cs typeface="Times New Roman" panose="02020603050405020304" pitchFamily="18" charset="0"/>
              </a:rPr>
              <a:t>影响切削力的因素主要有</a:t>
            </a:r>
            <a:r>
              <a:rPr lang="zh-CN" altLang="zh-CN" sz="2800" kern="100" dirty="0">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工件材料、刀具材料、切削用量、刀具几何角度及切削液</a:t>
            </a:r>
            <a:r>
              <a:rPr lang="zh-CN" altLang="zh-CN" sz="2800" kern="100" dirty="0">
                <a:effectLst/>
                <a:latin typeface="微软雅黑" panose="020B0503020204020204" pitchFamily="34" charset="-122"/>
                <a:ea typeface="微软雅黑" panose="020B0503020204020204" pitchFamily="34" charset="-122"/>
                <a:cs typeface="Times New Roman" panose="02020603050405020304" pitchFamily="18" charset="0"/>
              </a:rPr>
              <a:t>等。</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150869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846CB915-7DDB-571B-B467-F0A874CAE742}"/>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C1141B7A-3A4A-88F8-5D42-AFC607F9560A}"/>
              </a:ext>
            </a:extLst>
          </p:cNvPr>
          <p:cNvSpPr>
            <a:spLocks noGrp="1"/>
          </p:cNvSpPr>
          <p:nvPr>
            <p:ph type="sldNum" sz="quarter" idx="12"/>
          </p:nvPr>
        </p:nvSpPr>
        <p:spPr/>
        <p:txBody>
          <a:bodyPr/>
          <a:lstStyle/>
          <a:p>
            <a:fld id="{49AE70B2-8BF9-45C0-BB95-33D1B9D3A854}" type="slidenum">
              <a:rPr lang="zh-CN" altLang="en-US" smtClean="0"/>
              <a:t>77</a:t>
            </a:fld>
            <a:endParaRPr lang="zh-CN" altLang="en-US"/>
          </a:p>
        </p:txBody>
      </p:sp>
      <p:sp>
        <p:nvSpPr>
          <p:cNvPr id="4" name="矩形 3">
            <a:extLst>
              <a:ext uri="{FF2B5EF4-FFF2-40B4-BE49-F238E27FC236}">
                <a16:creationId xmlns:a16="http://schemas.microsoft.com/office/drawing/2014/main" id="{4BB1C2FA-FEF6-9FC7-081A-A8FE6CD103C6}"/>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D866AADC-2CE3-DB33-27AA-8D614B270B82}"/>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DE285A8E-7018-DAB7-C43A-CBE784506327}"/>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3D3734D1-959F-1056-C8AB-6992DF42AC36}"/>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CBFCA259-1B07-AF10-746A-BF389FF1AAD6}"/>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6CDA6FA7-B1B4-5814-B597-FBEC71893FED}"/>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B0C79CCC-5607-B068-EE53-C1D833FDC588}"/>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71B71D63-5027-7861-997D-525AB03BE069}"/>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9909A3D4-6F4E-5163-E250-4A23BFE87FA4}"/>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098DAD44-CB6B-F0AD-317A-A996F07CEC20}"/>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D9F68B3E-7316-BEC8-1BA1-3518364C78DE}"/>
              </a:ext>
            </a:extLst>
          </p:cNvPr>
          <p:cNvSpPr txBox="1"/>
          <p:nvPr>
            <p:custDataLst>
              <p:tags r:id="rId3"/>
            </p:custDataLst>
          </p:nvPr>
        </p:nvSpPr>
        <p:spPr>
          <a:xfrm>
            <a:off x="1781176" y="108606"/>
            <a:ext cx="6296024"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 机械加工工艺基础知识认知</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9550E974-2C33-B8D5-C2C0-3254A4D7AECB}"/>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CAA54930-1D10-A3BE-868A-6F6F05DA4947}"/>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79C0C764-A6ED-F10F-08DA-83E8C07B0C4D}"/>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088CCE1A-7751-1A4B-B648-7598D288C195}"/>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C507EBD7-AC60-0C59-A66E-27067CC19909}"/>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A16AF159-2406-C2D7-DB42-6D30DC4EEB59}"/>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67000FAE-6086-5273-B4FB-946190FCA8BD}"/>
              </a:ext>
            </a:extLst>
          </p:cNvPr>
          <p:cNvSpPr txBox="1"/>
          <p:nvPr/>
        </p:nvSpPr>
        <p:spPr>
          <a:xfrm>
            <a:off x="1578104" y="1015948"/>
            <a:ext cx="9593804" cy="4540538"/>
          </a:xfrm>
          <a:prstGeom prst="rect">
            <a:avLst/>
          </a:prstGeom>
          <a:noFill/>
        </p:spPr>
        <p:txBody>
          <a:bodyPr wrap="square">
            <a:spAutoFit/>
          </a:bodyPr>
          <a:lstStyle/>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4)</a:t>
            </a:r>
            <a:r>
              <a:rPr lang="zh-CN" altLang="zh-CN" sz="2800" kern="100" dirty="0">
                <a:effectLst/>
                <a:latin typeface="微软雅黑" panose="020B0503020204020204" pitchFamily="34" charset="-122"/>
                <a:ea typeface="微软雅黑" panose="020B0503020204020204" pitchFamily="34" charset="-122"/>
              </a:rPr>
              <a:t>切削热和切削温度</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①</a:t>
            </a:r>
            <a:r>
              <a:rPr lang="zh-CN" altLang="zh-CN" sz="2800" kern="100" dirty="0">
                <a:effectLst/>
                <a:latin typeface="微软雅黑" panose="020B0503020204020204" pitchFamily="34" charset="-122"/>
                <a:ea typeface="微软雅黑" panose="020B0503020204020204" pitchFamily="34" charset="-122"/>
              </a:rPr>
              <a:t>切削热的产生。在切削过程中，绝大部分的切削功都转变成热，这些热称为切削热。切削热的主要来源是被切削层金属的变形、切屑与刀具前面的摩擦和工件与刀具后面的摩擦。</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②</a:t>
            </a:r>
            <a:r>
              <a:rPr lang="zh-CN" altLang="zh-CN" sz="2800" kern="100" dirty="0">
                <a:effectLst/>
                <a:latin typeface="微软雅黑" panose="020B0503020204020204" pitchFamily="34" charset="-122"/>
                <a:ea typeface="微软雅黑" panose="020B0503020204020204" pitchFamily="34" charset="-122"/>
              </a:rPr>
              <a:t>切削热的传出。切削热主要由</a:t>
            </a:r>
            <a:r>
              <a:rPr lang="zh-CN" altLang="zh-CN" sz="2800" kern="100" dirty="0">
                <a:solidFill>
                  <a:srgbClr val="FF0000"/>
                </a:solidFill>
                <a:effectLst/>
                <a:latin typeface="微软雅黑" panose="020B0503020204020204" pitchFamily="34" charset="-122"/>
                <a:ea typeface="微软雅黑" panose="020B0503020204020204" pitchFamily="34" charset="-122"/>
              </a:rPr>
              <a:t>切屑、工件、刀具及周围介质</a:t>
            </a:r>
            <a:r>
              <a:rPr lang="zh-CN" altLang="zh-CN" sz="2800" kern="100" dirty="0">
                <a:effectLst/>
                <a:latin typeface="微软雅黑" panose="020B0503020204020204" pitchFamily="34" charset="-122"/>
                <a:ea typeface="微软雅黑" panose="020B0503020204020204" pitchFamily="34" charset="-122"/>
              </a:rPr>
              <a:t>传出。</a:t>
            </a:r>
            <a:r>
              <a:rPr lang="en-US" altLang="zh-CN" sz="2800" kern="100" dirty="0">
                <a:effectLst/>
                <a:latin typeface="微软雅黑" panose="020B0503020204020204" pitchFamily="34" charset="-122"/>
                <a:ea typeface="微软雅黑" panose="020B0503020204020204" pitchFamily="34" charset="-122"/>
              </a:rPr>
              <a:t> </a:t>
            </a:r>
            <a:endParaRPr lang="zh-CN" altLang="zh-CN" sz="2800" kern="100" dirty="0">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344597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FA006616-D75F-0055-61D3-6DFF8D713181}"/>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59FD3481-07C1-A2BB-D139-9875343264EC}"/>
              </a:ext>
            </a:extLst>
          </p:cNvPr>
          <p:cNvSpPr>
            <a:spLocks noGrp="1"/>
          </p:cNvSpPr>
          <p:nvPr>
            <p:ph type="sldNum" sz="quarter" idx="12"/>
          </p:nvPr>
        </p:nvSpPr>
        <p:spPr/>
        <p:txBody>
          <a:bodyPr/>
          <a:lstStyle/>
          <a:p>
            <a:fld id="{49AE70B2-8BF9-45C0-BB95-33D1B9D3A854}" type="slidenum">
              <a:rPr lang="zh-CN" altLang="en-US" smtClean="0"/>
              <a:t>78</a:t>
            </a:fld>
            <a:endParaRPr lang="zh-CN" altLang="en-US"/>
          </a:p>
        </p:txBody>
      </p:sp>
      <p:sp>
        <p:nvSpPr>
          <p:cNvPr id="4" name="矩形 3">
            <a:extLst>
              <a:ext uri="{FF2B5EF4-FFF2-40B4-BE49-F238E27FC236}">
                <a16:creationId xmlns:a16="http://schemas.microsoft.com/office/drawing/2014/main" id="{533E7CC7-AF60-F49B-0D8A-357A452E3366}"/>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9EB93C71-FAE4-DB31-F0C8-D2C5BF9B2574}"/>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2724D247-7EC8-EE1B-0EFE-771CF4F047B5}"/>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E819D898-B701-FFAD-25F2-4644A4F5CB24}"/>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46A75ACB-EBC1-97BD-3A43-E6C845EFA3DA}"/>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9F3005BE-7ACB-8FED-3EC7-D50530282BD4}"/>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A502089C-E3B0-32F1-6D7A-8F7050708242}"/>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C0A95213-1FDE-CAEB-5176-D67D5799C6AC}"/>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E002E575-14E9-F547-2C34-CE1FF39A375A}"/>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108CD012-49C3-4D61-08AF-555517729854}"/>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31EEF2A7-C2F0-1631-4CA9-B8B8AD07D77B}"/>
              </a:ext>
            </a:extLst>
          </p:cNvPr>
          <p:cNvSpPr txBox="1"/>
          <p:nvPr>
            <p:custDataLst>
              <p:tags r:id="rId3"/>
            </p:custDataLst>
          </p:nvPr>
        </p:nvSpPr>
        <p:spPr>
          <a:xfrm>
            <a:off x="1781176" y="108606"/>
            <a:ext cx="6296024"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 机械加工工艺基础知识认知</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12EA4AB0-8CB5-4975-6644-59236868D195}"/>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AED50B49-CF43-E43D-0212-8888FFDACC1B}"/>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53F6E268-5D41-7D7E-A896-87B32B7C9A27}"/>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E6D20A11-0A2D-7161-E4C5-9B42458B6E0E}"/>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0C532E3A-C944-933D-780D-C78CB45776AE}"/>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6158171A-B282-4D26-E1B0-7B707AA2B019}"/>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FF1F38E0-E1FA-4D9A-A967-4CC0FB4C60C9}"/>
              </a:ext>
            </a:extLst>
          </p:cNvPr>
          <p:cNvSpPr txBox="1"/>
          <p:nvPr/>
        </p:nvSpPr>
        <p:spPr>
          <a:xfrm>
            <a:off x="1376624" y="937330"/>
            <a:ext cx="9886949" cy="5186869"/>
          </a:xfrm>
          <a:prstGeom prst="rect">
            <a:avLst/>
          </a:prstGeom>
          <a:noFill/>
        </p:spPr>
        <p:txBody>
          <a:bodyPr wrap="square">
            <a:spAutoFit/>
          </a:bodyPr>
          <a:lstStyle/>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③</a:t>
            </a:r>
            <a:r>
              <a:rPr lang="zh-CN" altLang="zh-CN" sz="2800" kern="100" dirty="0">
                <a:effectLst/>
                <a:latin typeface="微软雅黑" panose="020B0503020204020204" pitchFamily="34" charset="-122"/>
                <a:ea typeface="微软雅黑" panose="020B0503020204020204" pitchFamily="34" charset="-122"/>
              </a:rPr>
              <a:t>切削温度及其影响因素。</a:t>
            </a:r>
            <a:r>
              <a:rPr lang="en-US" altLang="zh-CN" sz="2800" kern="100" dirty="0">
                <a:effectLst/>
                <a:latin typeface="微软雅黑" panose="020B0503020204020204" pitchFamily="34" charset="-122"/>
                <a:ea typeface="微软雅黑" panose="020B0503020204020204" pitchFamily="34" charset="-122"/>
              </a:rPr>
              <a:t> </a:t>
            </a:r>
            <a:endParaRPr lang="zh-CN" altLang="zh-CN" sz="2800" kern="100" dirty="0">
              <a:effectLst/>
              <a:latin typeface="微软雅黑" panose="020B0503020204020204" pitchFamily="34" charset="-122"/>
              <a:ea typeface="微软雅黑" panose="020B0503020204020204" pitchFamily="34" charset="-122"/>
            </a:endParaRPr>
          </a:p>
          <a:p>
            <a:pPr indent="266700" algn="l">
              <a:lnSpc>
                <a:spcPct val="150000"/>
              </a:lnSpc>
            </a:pPr>
            <a:r>
              <a:rPr lang="en-US" altLang="zh-CN" sz="2800" kern="100" dirty="0">
                <a:solidFill>
                  <a:srgbClr val="FF0000"/>
                </a:solidFill>
                <a:effectLst/>
                <a:latin typeface="微软雅黑" panose="020B0503020204020204" pitchFamily="34" charset="-122"/>
                <a:ea typeface="微软雅黑" panose="020B0503020204020204" pitchFamily="34" charset="-122"/>
              </a:rPr>
              <a:t>     A.</a:t>
            </a:r>
            <a:r>
              <a:rPr lang="zh-CN" altLang="zh-CN" sz="2800" kern="100" dirty="0">
                <a:solidFill>
                  <a:srgbClr val="FF0000"/>
                </a:solidFill>
                <a:effectLst/>
                <a:latin typeface="微软雅黑" panose="020B0503020204020204" pitchFamily="34" charset="-122"/>
                <a:ea typeface="微软雅黑" panose="020B0503020204020204" pitchFamily="34" charset="-122"/>
              </a:rPr>
              <a:t>切削用量的影响。</a:t>
            </a:r>
            <a:r>
              <a:rPr lang="zh-CN" altLang="zh-CN" sz="2800" kern="100" dirty="0">
                <a:effectLst/>
                <a:latin typeface="微软雅黑" panose="020B0503020204020204" pitchFamily="34" charset="-122"/>
                <a:ea typeface="微软雅黑" panose="020B0503020204020204" pitchFamily="34" charset="-122"/>
              </a:rPr>
              <a:t>增大切削用量，单位时间内的金属切除量增加，产生的切削热也相应增多，切削温度上升。</a:t>
            </a:r>
          </a:p>
          <a:p>
            <a:pPr indent="266700" algn="l">
              <a:lnSpc>
                <a:spcPct val="150000"/>
              </a:lnSpc>
            </a:pPr>
            <a:r>
              <a:rPr lang="en-US" altLang="zh-CN" sz="2800" kern="100" dirty="0">
                <a:solidFill>
                  <a:srgbClr val="FF0000"/>
                </a:solidFill>
                <a:latin typeface="微软雅黑" panose="020B0503020204020204" pitchFamily="34" charset="-122"/>
                <a:ea typeface="微软雅黑" panose="020B0503020204020204" pitchFamily="34" charset="-122"/>
              </a:rPr>
              <a:t>     B.</a:t>
            </a:r>
            <a:r>
              <a:rPr lang="zh-CN" altLang="zh-CN" sz="2800" kern="100" dirty="0">
                <a:solidFill>
                  <a:srgbClr val="FF0000"/>
                </a:solidFill>
                <a:latin typeface="微软雅黑" panose="020B0503020204020204" pitchFamily="34" charset="-122"/>
                <a:ea typeface="微软雅黑" panose="020B0503020204020204" pitchFamily="34" charset="-122"/>
              </a:rPr>
              <a:t>工件材料的影响。</a:t>
            </a:r>
            <a:r>
              <a:rPr lang="zh-CN" altLang="zh-CN" sz="2800" kern="100" dirty="0">
                <a:effectLst/>
                <a:latin typeface="微软雅黑" panose="020B0503020204020204" pitchFamily="34" charset="-122"/>
                <a:ea typeface="微软雅黑" panose="020B0503020204020204" pitchFamily="34" charset="-122"/>
              </a:rPr>
              <a:t>工件材料的强度及硬度越高，切削中消耗的功越大，切削热产生的越多，材料的导热性好，可以使切削温度降低。</a:t>
            </a:r>
          </a:p>
          <a:p>
            <a:pPr indent="266700" algn="l">
              <a:lnSpc>
                <a:spcPct val="150000"/>
              </a:lnSpc>
            </a:pPr>
            <a:r>
              <a:rPr lang="en-US" altLang="zh-CN" sz="2800" kern="100" dirty="0">
                <a:solidFill>
                  <a:srgbClr val="FF0000"/>
                </a:solidFill>
                <a:latin typeface="微软雅黑" panose="020B0503020204020204" pitchFamily="34" charset="-122"/>
                <a:ea typeface="微软雅黑" panose="020B0503020204020204" pitchFamily="34" charset="-122"/>
              </a:rPr>
              <a:t>    C.</a:t>
            </a:r>
            <a:r>
              <a:rPr lang="zh-CN" altLang="zh-CN" sz="2800" kern="100" dirty="0">
                <a:solidFill>
                  <a:srgbClr val="FF0000"/>
                </a:solidFill>
                <a:latin typeface="微软雅黑" panose="020B0503020204020204" pitchFamily="34" charset="-122"/>
                <a:ea typeface="微软雅黑" panose="020B0503020204020204" pitchFamily="34" charset="-122"/>
              </a:rPr>
              <a:t>刀具角度的影响。</a:t>
            </a:r>
            <a:r>
              <a:rPr lang="zh-CN" altLang="zh-CN" sz="2800" kern="100" dirty="0">
                <a:effectLst/>
                <a:latin typeface="微软雅黑" panose="020B0503020204020204" pitchFamily="34" charset="-122"/>
                <a:ea typeface="微软雅黑" panose="020B0503020204020204" pitchFamily="34" charset="-122"/>
              </a:rPr>
              <a:t>前角和主偏角对切削温度影响较大。前角加大，变形和摩擦减小，因而切削热少。</a:t>
            </a:r>
            <a:r>
              <a:rPr lang="en-US" altLang="zh-CN" sz="2800" kern="100" dirty="0">
                <a:effectLst/>
                <a:latin typeface="微软雅黑" panose="020B0503020204020204" pitchFamily="34" charset="-122"/>
                <a:ea typeface="微软雅黑" panose="020B0503020204020204" pitchFamily="34" charset="-122"/>
              </a:rPr>
              <a:t> </a:t>
            </a:r>
            <a:endParaRPr lang="zh-CN" altLang="zh-CN" sz="2800" kern="100" dirty="0">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681158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27F26040-13C6-24F6-EEF0-B55964DB1489}"/>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CDA1DC85-5753-F421-B024-93868875AC4E}"/>
              </a:ext>
            </a:extLst>
          </p:cNvPr>
          <p:cNvSpPr>
            <a:spLocks noGrp="1"/>
          </p:cNvSpPr>
          <p:nvPr>
            <p:ph type="sldNum" sz="quarter" idx="12"/>
          </p:nvPr>
        </p:nvSpPr>
        <p:spPr/>
        <p:txBody>
          <a:bodyPr/>
          <a:lstStyle/>
          <a:p>
            <a:fld id="{49AE70B2-8BF9-45C0-BB95-33D1B9D3A854}" type="slidenum">
              <a:rPr lang="zh-CN" altLang="en-US" smtClean="0"/>
              <a:t>79</a:t>
            </a:fld>
            <a:endParaRPr lang="zh-CN" altLang="en-US"/>
          </a:p>
        </p:txBody>
      </p:sp>
      <p:sp>
        <p:nvSpPr>
          <p:cNvPr id="4" name="矩形 3">
            <a:extLst>
              <a:ext uri="{FF2B5EF4-FFF2-40B4-BE49-F238E27FC236}">
                <a16:creationId xmlns:a16="http://schemas.microsoft.com/office/drawing/2014/main" id="{845C3563-1A4D-A4EA-A9F2-9B4A44BF894C}"/>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352C0699-9195-05FF-E752-E9F00A9BB120}"/>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C73C9DED-4005-5C74-F896-B0146F4748FD}"/>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FC86EDFE-F6C6-7136-B42D-6F4DE04D2030}"/>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4FBD3F27-ADDD-1529-BA20-9A7FFFB4E18B}"/>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A31697C7-53F4-4884-7A94-83C0788DAB2F}"/>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C4DD2283-0112-540B-B60D-4C8E649B3910}"/>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4B3DF5AC-EC28-69DB-51F3-8D0FEDCED202}"/>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E9581F7D-C0F1-15CA-E186-E6F9DCA805B4}"/>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F2392123-A325-C4F2-0CEC-64A6FE55833C}"/>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2083CFA7-12D6-A43E-11B2-BAD7B92BF889}"/>
              </a:ext>
            </a:extLst>
          </p:cNvPr>
          <p:cNvSpPr txBox="1"/>
          <p:nvPr>
            <p:custDataLst>
              <p:tags r:id="rId3"/>
            </p:custDataLst>
          </p:nvPr>
        </p:nvSpPr>
        <p:spPr>
          <a:xfrm>
            <a:off x="1781176" y="108606"/>
            <a:ext cx="6296024"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 机械加工工艺基础知识认知</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3BBD15AB-D77A-9799-6D68-21A7DF1CDC82}"/>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F018CD12-E4D5-5D27-5CDA-3BCA55BCB1DF}"/>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4FBA148C-6C5C-7099-202B-700B9393A9B0}"/>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9C770AFD-2ADE-42FD-B2E4-D153AB61ADFA}"/>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DFA7EF0D-A824-94EF-7C66-6B4673188A4A}"/>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AC0C376A-E5E0-744B-BF91-A21B72C04EA5}"/>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CF593470-3505-5119-AB67-1DAA4BFAB8BB}"/>
              </a:ext>
            </a:extLst>
          </p:cNvPr>
          <p:cNvSpPr txBox="1"/>
          <p:nvPr/>
        </p:nvSpPr>
        <p:spPr>
          <a:xfrm>
            <a:off x="612000" y="1024600"/>
            <a:ext cx="11244225" cy="3351046"/>
          </a:xfrm>
          <a:prstGeom prst="rect">
            <a:avLst/>
          </a:prstGeom>
          <a:noFill/>
        </p:spPr>
        <p:txBody>
          <a:bodyPr wrap="square">
            <a:spAutoFit/>
          </a:bodyPr>
          <a:lstStyle/>
          <a:p>
            <a:pPr indent="266700" algn="l">
              <a:lnSpc>
                <a:spcPct val="150000"/>
              </a:lnSpc>
            </a:pPr>
            <a:r>
              <a:rPr lang="en-US" altLang="zh-CN" sz="2400" kern="100" dirty="0">
                <a:effectLst/>
                <a:latin typeface="微软雅黑" panose="020B0503020204020204" pitchFamily="34" charset="-122"/>
                <a:ea typeface="微软雅黑" panose="020B0503020204020204" pitchFamily="34" charset="-122"/>
              </a:rPr>
              <a:t>5</a:t>
            </a:r>
            <a:r>
              <a:rPr lang="zh-CN" altLang="zh-CN" sz="2400" kern="100" dirty="0">
                <a:effectLst/>
                <a:latin typeface="微软雅黑" panose="020B0503020204020204" pitchFamily="34" charset="-122"/>
                <a:ea typeface="微软雅黑" panose="020B0503020204020204" pitchFamily="34" charset="-122"/>
              </a:rPr>
              <a:t>）刀具的磨损原因</a:t>
            </a:r>
          </a:p>
          <a:p>
            <a:pPr indent="266700" algn="l">
              <a:lnSpc>
                <a:spcPct val="150000"/>
              </a:lnSpc>
            </a:pPr>
            <a:r>
              <a:rPr lang="en-US" altLang="zh-CN" sz="2400" kern="100" dirty="0">
                <a:solidFill>
                  <a:srgbClr val="FF0000"/>
                </a:solidFill>
                <a:effectLst/>
                <a:latin typeface="微软雅黑" panose="020B0503020204020204" pitchFamily="34" charset="-122"/>
                <a:ea typeface="微软雅黑" panose="020B0503020204020204" pitchFamily="34" charset="-122"/>
              </a:rPr>
              <a:t>    </a:t>
            </a:r>
            <a:r>
              <a:rPr lang="zh-CN" altLang="zh-CN" sz="2400" kern="100" dirty="0">
                <a:solidFill>
                  <a:srgbClr val="FF0000"/>
                </a:solidFill>
                <a:effectLst/>
                <a:latin typeface="微软雅黑" panose="020B0503020204020204" pitchFamily="34" charset="-122"/>
                <a:ea typeface="微软雅黑" panose="020B0503020204020204" pitchFamily="34" charset="-122"/>
              </a:rPr>
              <a:t>①硬质点磨损：</a:t>
            </a:r>
            <a:r>
              <a:rPr lang="zh-CN" altLang="zh-CN" sz="2400" kern="100" dirty="0">
                <a:effectLst/>
                <a:latin typeface="微软雅黑" panose="020B0503020204020204" pitchFamily="34" charset="-122"/>
                <a:ea typeface="微软雅黑" panose="020B0503020204020204" pitchFamily="34" charset="-122"/>
              </a:rPr>
              <a:t>切削时，切屑、工件材料中含有一些碳化物、氮化物和氧化物等硬质点以及积屑瘤碎片等，可在刀具表面刻划出沟纹，这就是磨料磨损。</a:t>
            </a:r>
          </a:p>
          <a:p>
            <a:pPr indent="266700" algn="l">
              <a:lnSpc>
                <a:spcPct val="150000"/>
              </a:lnSpc>
            </a:pPr>
            <a:r>
              <a:rPr lang="en-US" altLang="zh-CN" sz="2400" kern="100" dirty="0">
                <a:solidFill>
                  <a:srgbClr val="FF0000"/>
                </a:solidFill>
                <a:latin typeface="微软雅黑" panose="020B0503020204020204" pitchFamily="34" charset="-122"/>
                <a:ea typeface="微软雅黑" panose="020B0503020204020204" pitchFamily="34" charset="-122"/>
              </a:rPr>
              <a:t>    </a:t>
            </a:r>
            <a:r>
              <a:rPr lang="zh-CN" altLang="zh-CN" sz="2400" kern="100" dirty="0">
                <a:solidFill>
                  <a:srgbClr val="FF0000"/>
                </a:solidFill>
                <a:latin typeface="微软雅黑" panose="020B0503020204020204" pitchFamily="34" charset="-122"/>
                <a:ea typeface="微软雅黑" panose="020B0503020204020204" pitchFamily="34" charset="-122"/>
              </a:rPr>
              <a:t>②粘结磨损：</a:t>
            </a:r>
            <a:r>
              <a:rPr lang="zh-CN" altLang="zh-CN" sz="2400" kern="100" dirty="0">
                <a:effectLst/>
                <a:latin typeface="微软雅黑" panose="020B0503020204020204" pitchFamily="34" charset="-122"/>
                <a:ea typeface="微软雅黑" panose="020B0503020204020204" pitchFamily="34" charset="-122"/>
              </a:rPr>
              <a:t>切削时，切屑、工件与前、后刀面之间存在很大的压力和强烈的摩擦，形成新鲜表面接触而发生冷焊粘结。由于切屑在滑移过程中产生剪切破坏，带走刀具材料，从而造成粘结磨损。</a:t>
            </a:r>
          </a:p>
        </p:txBody>
      </p:sp>
    </p:spTree>
    <p:extLst>
      <p:ext uri="{BB962C8B-B14F-4D97-AF65-F5344CB8AC3E}">
        <p14:creationId xmlns:p14="http://schemas.microsoft.com/office/powerpoint/2010/main" val="746370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5D71E4D3-35DE-43EA-3818-53EBC7108F94}"/>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87F46E0D-3E37-2CC3-D0B8-2400B4980D66}"/>
              </a:ext>
            </a:extLst>
          </p:cNvPr>
          <p:cNvSpPr>
            <a:spLocks noGrp="1"/>
          </p:cNvSpPr>
          <p:nvPr>
            <p:ph type="sldNum" sz="quarter" idx="12"/>
          </p:nvPr>
        </p:nvSpPr>
        <p:spPr/>
        <p:txBody>
          <a:bodyPr/>
          <a:lstStyle/>
          <a:p>
            <a:fld id="{49AE70B2-8BF9-45C0-BB95-33D1B9D3A854}" type="slidenum">
              <a:rPr lang="zh-CN" altLang="en-US" smtClean="0"/>
              <a:t>8</a:t>
            </a:fld>
            <a:endParaRPr lang="zh-CN" altLang="en-US"/>
          </a:p>
        </p:txBody>
      </p:sp>
      <p:sp>
        <p:nvSpPr>
          <p:cNvPr id="4" name="矩形 3">
            <a:extLst>
              <a:ext uri="{FF2B5EF4-FFF2-40B4-BE49-F238E27FC236}">
                <a16:creationId xmlns:a16="http://schemas.microsoft.com/office/drawing/2014/main" id="{6A6773D2-ADAE-7433-DB54-53479533C270}"/>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EA1DF0E2-1DC9-9C28-4B7B-0F6B4BD64C04}"/>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33035783-1732-BD69-7E2B-7367C7594198}"/>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A24F2195-879D-D7B5-E556-2D859C0552E4}"/>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EBB29604-53EE-D9C2-AC72-A2561B6FF478}"/>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963D90B4-0BB9-151C-6451-9C159638FA70}"/>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CF571C51-8139-12C6-20E6-C3C446BB80E5}"/>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A8C03A49-BDC3-81DD-ADB3-0961EA392C20}"/>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9698C75A-26D8-DE8F-A069-0EA521E84C60}"/>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A2A238A9-C778-2779-060D-9FF5B26D4800}"/>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CFA18519-DD09-3A7C-DFC5-908F526F2ACA}"/>
              </a:ext>
            </a:extLst>
          </p:cNvPr>
          <p:cNvSpPr txBox="1"/>
          <p:nvPr>
            <p:custDataLst>
              <p:tags r:id="rId3"/>
            </p:custDataLst>
          </p:nvPr>
        </p:nvSpPr>
        <p:spPr>
          <a:xfrm>
            <a:off x="2351190" y="108606"/>
            <a:ext cx="5897378"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热加工工艺基础知识认知</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77727A50-9412-5A0F-DD69-E88395C99C1E}"/>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4DCD0C26-1E6E-7269-085A-D4F8847C1224}"/>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52AF5E33-4ADE-E35A-8483-F7DB6A9C134C}"/>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82CD8E65-4A54-3A86-5209-FE91700AA736}"/>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32AB93DC-7E9F-CB4A-5236-C9E7FAECC3D4}"/>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5E6E9C40-FBC6-6814-5973-2051C2DC41F0}"/>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D6C517D0-A9DF-41E6-E03F-49D4D7DEF8D1}"/>
              </a:ext>
            </a:extLst>
          </p:cNvPr>
          <p:cNvSpPr txBox="1"/>
          <p:nvPr/>
        </p:nvSpPr>
        <p:spPr>
          <a:xfrm>
            <a:off x="1540919" y="884785"/>
            <a:ext cx="9631905" cy="2677656"/>
          </a:xfrm>
          <a:prstGeom prst="rect">
            <a:avLst/>
          </a:prstGeom>
          <a:noFill/>
        </p:spPr>
        <p:txBody>
          <a:bodyPr wrap="square">
            <a:spAutoFit/>
          </a:bodyPr>
          <a:lstStyle/>
          <a:p>
            <a:pPr indent="266700" algn="l"/>
            <a:r>
              <a:rPr lang="en-US" altLang="zh-CN" sz="2800" kern="100" dirty="0">
                <a:effectLst/>
                <a:latin typeface="微软雅黑" panose="020B0503020204020204" pitchFamily="34" charset="-122"/>
                <a:ea typeface="微软雅黑" panose="020B0503020204020204" pitchFamily="34" charset="-122"/>
              </a:rPr>
              <a:t>2.</a:t>
            </a:r>
            <a:r>
              <a:rPr lang="zh-CN" altLang="zh-CN" sz="2800" kern="100" dirty="0">
                <a:effectLst/>
                <a:latin typeface="微软雅黑" panose="020B0503020204020204" pitchFamily="34" charset="-122"/>
                <a:ea typeface="微软雅黑" panose="020B0503020204020204" pitchFamily="34" charset="-122"/>
              </a:rPr>
              <a:t>砂型铸造</a:t>
            </a:r>
          </a:p>
          <a:p>
            <a:pPr indent="266700" algn="l"/>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用型砂紧实成形的铸造方法，称为砂型铸造。在铸造生产中，砂型铸造生产的铸件占全部铸件总量的</a:t>
            </a:r>
            <a:r>
              <a:rPr lang="en-US" altLang="zh-CN" sz="2800" kern="100" dirty="0">
                <a:effectLst/>
                <a:latin typeface="微软雅黑" panose="020B0503020204020204" pitchFamily="34" charset="-122"/>
                <a:ea typeface="微软雅黑" panose="020B0503020204020204" pitchFamily="34" charset="-122"/>
              </a:rPr>
              <a:t>80%</a:t>
            </a:r>
            <a:r>
              <a:rPr lang="zh-CN" altLang="zh-CN" sz="2800" kern="100" dirty="0">
                <a:effectLst/>
                <a:latin typeface="微软雅黑" panose="020B0503020204020204" pitchFamily="34" charset="-122"/>
                <a:ea typeface="微软雅黑" panose="020B0503020204020204" pitchFamily="34" charset="-122"/>
              </a:rPr>
              <a:t>以上，它是目前生产上应用最广泛、最基本的铸造方法。砂型铸造的生产工序很多，主要工序为制模、配砂、造型、制芯、合型、熔炼、浇注、落砂、清理和检验。</a:t>
            </a:r>
            <a:r>
              <a:rPr lang="en-US" altLang="zh-CN" sz="2800" kern="100" dirty="0">
                <a:effectLst/>
                <a:latin typeface="微软雅黑" panose="020B0503020204020204" pitchFamily="34" charset="-122"/>
                <a:ea typeface="微软雅黑" panose="020B0503020204020204" pitchFamily="34" charset="-122"/>
              </a:rPr>
              <a:t>    </a:t>
            </a:r>
            <a:endParaRPr lang="zh-CN" altLang="zh-CN" sz="2800" kern="100" dirty="0">
              <a:effectLst/>
              <a:latin typeface="微软雅黑" panose="020B0503020204020204" pitchFamily="34" charset="-122"/>
              <a:ea typeface="微软雅黑" panose="020B0503020204020204" pitchFamily="34" charset="-122"/>
            </a:endParaRPr>
          </a:p>
        </p:txBody>
      </p:sp>
      <p:pic>
        <p:nvPicPr>
          <p:cNvPr id="25" name="图片 24">
            <a:extLst>
              <a:ext uri="{FF2B5EF4-FFF2-40B4-BE49-F238E27FC236}">
                <a16:creationId xmlns:a16="http://schemas.microsoft.com/office/drawing/2014/main" id="{23AFBBDB-6F7A-9D61-F27C-B24D964B616C}"/>
              </a:ext>
            </a:extLst>
          </p:cNvPr>
          <p:cNvPicPr>
            <a:picLocks noChangeAspect="1"/>
          </p:cNvPicPr>
          <p:nvPr/>
        </p:nvPicPr>
        <p:blipFill>
          <a:blip r:embed="rId18"/>
          <a:stretch>
            <a:fillRect/>
          </a:stretch>
        </p:blipFill>
        <p:spPr>
          <a:xfrm>
            <a:off x="2961191" y="3808349"/>
            <a:ext cx="6787054" cy="2889268"/>
          </a:xfrm>
          <a:prstGeom prst="rect">
            <a:avLst/>
          </a:prstGeom>
        </p:spPr>
      </p:pic>
    </p:spTree>
    <p:extLst>
      <p:ext uri="{BB962C8B-B14F-4D97-AF65-F5344CB8AC3E}">
        <p14:creationId xmlns:p14="http://schemas.microsoft.com/office/powerpoint/2010/main" val="20205097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AC0C4549-8E11-7BC2-6D1E-B1BD60D59E67}"/>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CC4226F8-A8CA-B379-95C7-FFE2899085CB}"/>
              </a:ext>
            </a:extLst>
          </p:cNvPr>
          <p:cNvSpPr>
            <a:spLocks noGrp="1"/>
          </p:cNvSpPr>
          <p:nvPr>
            <p:ph type="sldNum" sz="quarter" idx="12"/>
          </p:nvPr>
        </p:nvSpPr>
        <p:spPr/>
        <p:txBody>
          <a:bodyPr/>
          <a:lstStyle/>
          <a:p>
            <a:fld id="{49AE70B2-8BF9-45C0-BB95-33D1B9D3A854}" type="slidenum">
              <a:rPr lang="zh-CN" altLang="en-US" smtClean="0"/>
              <a:t>80</a:t>
            </a:fld>
            <a:endParaRPr lang="zh-CN" altLang="en-US"/>
          </a:p>
        </p:txBody>
      </p:sp>
      <p:sp>
        <p:nvSpPr>
          <p:cNvPr id="5" name="文本框 4">
            <a:extLst>
              <a:ext uri="{FF2B5EF4-FFF2-40B4-BE49-F238E27FC236}">
                <a16:creationId xmlns:a16="http://schemas.microsoft.com/office/drawing/2014/main" id="{5DACC1A3-8854-6321-AC29-3C39A77B3FCF}"/>
              </a:ext>
            </a:extLst>
          </p:cNvPr>
          <p:cNvSpPr txBox="1"/>
          <p:nvPr/>
        </p:nvSpPr>
        <p:spPr>
          <a:xfrm>
            <a:off x="1504950" y="1628984"/>
            <a:ext cx="9467850" cy="4458400"/>
          </a:xfrm>
          <a:prstGeom prst="rect">
            <a:avLst/>
          </a:prstGeom>
          <a:noFill/>
        </p:spPr>
        <p:txBody>
          <a:bodyPr wrap="square">
            <a:spAutoFit/>
          </a:bodyPr>
          <a:lstStyle/>
          <a:p>
            <a:pPr indent="266700" algn="l">
              <a:lnSpc>
                <a:spcPct val="150000"/>
              </a:lnSpc>
            </a:pPr>
            <a:r>
              <a:rPr lang="en-US" altLang="zh-CN" sz="2400" kern="100" dirty="0">
                <a:solidFill>
                  <a:srgbClr val="FF0000"/>
                </a:solidFill>
                <a:latin typeface="微软雅黑" panose="020B0503020204020204" pitchFamily="34" charset="-122"/>
                <a:ea typeface="微软雅黑" panose="020B0503020204020204" pitchFamily="34" charset="-122"/>
              </a:rPr>
              <a:t> </a:t>
            </a:r>
            <a:r>
              <a:rPr lang="zh-CN" altLang="zh-CN" sz="2400" kern="100" dirty="0">
                <a:solidFill>
                  <a:srgbClr val="FF0000"/>
                </a:solidFill>
                <a:latin typeface="微软雅黑" panose="020B0503020204020204" pitchFamily="34" charset="-122"/>
                <a:ea typeface="微软雅黑" panose="020B0503020204020204" pitchFamily="34" charset="-122"/>
              </a:rPr>
              <a:t>③扩散磨损：</a:t>
            </a:r>
            <a:r>
              <a:rPr lang="zh-CN" altLang="zh-CN" sz="2400" kern="100" dirty="0">
                <a:effectLst/>
                <a:latin typeface="微软雅黑" panose="020B0503020204020204" pitchFamily="34" charset="-122"/>
                <a:ea typeface="微软雅黑" panose="020B0503020204020204" pitchFamily="34" charset="-122"/>
              </a:rPr>
              <a:t>在切削高温下，使工件与刀具材料中的合金元素在固态下相互扩散置换造成的刀具磨损，成为扩散磨损。</a:t>
            </a:r>
          </a:p>
          <a:p>
            <a:pPr indent="266700" algn="l">
              <a:lnSpc>
                <a:spcPct val="150000"/>
              </a:lnSpc>
            </a:pPr>
            <a:r>
              <a:rPr lang="en-US" altLang="zh-CN" sz="2400" kern="100" dirty="0">
                <a:solidFill>
                  <a:srgbClr val="FF0000"/>
                </a:solidFill>
                <a:latin typeface="微软雅黑" panose="020B0503020204020204" pitchFamily="34" charset="-122"/>
                <a:ea typeface="微软雅黑" panose="020B0503020204020204" pitchFamily="34" charset="-122"/>
              </a:rPr>
              <a:t>    </a:t>
            </a:r>
            <a:r>
              <a:rPr lang="zh-CN" altLang="zh-CN" sz="2400" kern="100" dirty="0">
                <a:solidFill>
                  <a:srgbClr val="FF0000"/>
                </a:solidFill>
                <a:latin typeface="微软雅黑" panose="020B0503020204020204" pitchFamily="34" charset="-122"/>
                <a:ea typeface="微软雅黑" panose="020B0503020204020204" pitchFamily="34" charset="-122"/>
              </a:rPr>
              <a:t>④化学磨损：</a:t>
            </a:r>
            <a:r>
              <a:rPr lang="zh-CN" altLang="zh-CN" sz="2400" kern="100" dirty="0">
                <a:effectLst/>
                <a:latin typeface="微软雅黑" panose="020B0503020204020204" pitchFamily="34" charset="-122"/>
                <a:ea typeface="微软雅黑" panose="020B0503020204020204" pitchFamily="34" charset="-122"/>
              </a:rPr>
              <a:t>在一定温度下，刀具材料与某些周围介质起化学作用，在刀具表面形成一层硬度较低的化合物，被切屑或工件擦掉而形成磨损，成为化学磨损。</a:t>
            </a:r>
          </a:p>
          <a:p>
            <a:pPr indent="266700" algn="l">
              <a:lnSpc>
                <a:spcPct val="150000"/>
              </a:lnSpc>
            </a:pPr>
            <a:r>
              <a:rPr lang="en-US" altLang="zh-CN" sz="2400" kern="100" dirty="0">
                <a:solidFill>
                  <a:srgbClr val="FF0000"/>
                </a:solidFill>
                <a:latin typeface="微软雅黑" panose="020B0503020204020204" pitchFamily="34" charset="-122"/>
                <a:ea typeface="微软雅黑" panose="020B0503020204020204" pitchFamily="34" charset="-122"/>
              </a:rPr>
              <a:t>    </a:t>
            </a:r>
            <a:r>
              <a:rPr lang="zh-CN" altLang="zh-CN" sz="2400" kern="100" dirty="0">
                <a:solidFill>
                  <a:srgbClr val="FF0000"/>
                </a:solidFill>
                <a:latin typeface="微软雅黑" panose="020B0503020204020204" pitchFamily="34" charset="-122"/>
                <a:ea typeface="微软雅黑" panose="020B0503020204020204" pitchFamily="34" charset="-122"/>
              </a:rPr>
              <a:t>⑤相变磨损：</a:t>
            </a:r>
            <a:r>
              <a:rPr lang="zh-CN" altLang="zh-CN" sz="2400" kern="100" dirty="0">
                <a:effectLst/>
                <a:latin typeface="微软雅黑" panose="020B0503020204020204" pitchFamily="34" charset="-122"/>
                <a:ea typeface="微软雅黑" panose="020B0503020204020204" pitchFamily="34" charset="-122"/>
              </a:rPr>
              <a:t>当切削温度达到或超过刀具材料的相变温度时，刀具材料中的金相组织将发生变化，硬度显著下降，引起的刀具磨损称为相变磨损。</a:t>
            </a:r>
            <a:endParaRPr lang="zh-CN" altLang="en-US" sz="2400" dirty="0"/>
          </a:p>
        </p:txBody>
      </p:sp>
      <p:sp>
        <p:nvSpPr>
          <p:cNvPr id="6" name="矩形 5">
            <a:extLst>
              <a:ext uri="{FF2B5EF4-FFF2-40B4-BE49-F238E27FC236}">
                <a16:creationId xmlns:a16="http://schemas.microsoft.com/office/drawing/2014/main" id="{604F32E1-E64F-0037-FA07-A63958CAD9DA}"/>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7" name="组合 6">
            <a:extLst>
              <a:ext uri="{FF2B5EF4-FFF2-40B4-BE49-F238E27FC236}">
                <a16:creationId xmlns:a16="http://schemas.microsoft.com/office/drawing/2014/main" id="{367536BB-B56E-F21D-7D3F-25442407FA02}"/>
              </a:ext>
            </a:extLst>
          </p:cNvPr>
          <p:cNvGrpSpPr/>
          <p:nvPr/>
        </p:nvGrpSpPr>
        <p:grpSpPr>
          <a:xfrm>
            <a:off x="0" y="0"/>
            <a:ext cx="1376624" cy="1371254"/>
            <a:chOff x="0" y="0"/>
            <a:chExt cx="1376624" cy="1371254"/>
          </a:xfrm>
        </p:grpSpPr>
        <p:sp>
          <p:nvSpPr>
            <p:cNvPr id="8" name="Freeform 113">
              <a:extLst>
                <a:ext uri="{FF2B5EF4-FFF2-40B4-BE49-F238E27FC236}">
                  <a16:creationId xmlns:a16="http://schemas.microsoft.com/office/drawing/2014/main" id="{D1652B1E-0C73-2770-63B4-9F296B70E6C4}"/>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4">
              <a:extLst>
                <a:ext uri="{FF2B5EF4-FFF2-40B4-BE49-F238E27FC236}">
                  <a16:creationId xmlns:a16="http://schemas.microsoft.com/office/drawing/2014/main" id="{925CD03A-57CA-A3A9-89E1-78D3A63B9FBF}"/>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0" name="Freeform 115">
              <a:extLst>
                <a:ext uri="{FF2B5EF4-FFF2-40B4-BE49-F238E27FC236}">
                  <a16:creationId xmlns:a16="http://schemas.microsoft.com/office/drawing/2014/main" id="{B7333360-B9EC-15E0-FC48-F441349E61CC}"/>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7">
              <a:extLst>
                <a:ext uri="{FF2B5EF4-FFF2-40B4-BE49-F238E27FC236}">
                  <a16:creationId xmlns:a16="http://schemas.microsoft.com/office/drawing/2014/main" id="{D8A40055-FC49-961D-FE7D-B27A48B45AC0}"/>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20">
              <a:extLst>
                <a:ext uri="{FF2B5EF4-FFF2-40B4-BE49-F238E27FC236}">
                  <a16:creationId xmlns:a16="http://schemas.microsoft.com/office/drawing/2014/main" id="{084A25E1-3A43-C679-B9BF-5C9CFC854EC8}"/>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3" name="Freeform 118">
              <a:extLst>
                <a:ext uri="{FF2B5EF4-FFF2-40B4-BE49-F238E27FC236}">
                  <a16:creationId xmlns:a16="http://schemas.microsoft.com/office/drawing/2014/main" id="{65A57E0E-3CEC-B34B-989E-8624AE9F5D9F}"/>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4" name="Freeform 118">
              <a:extLst>
                <a:ext uri="{FF2B5EF4-FFF2-40B4-BE49-F238E27FC236}">
                  <a16:creationId xmlns:a16="http://schemas.microsoft.com/office/drawing/2014/main" id="{FFB0F4C3-5DF4-2071-36B1-7C942B4103F4}"/>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5" name="직사각형 45">
            <a:extLst>
              <a:ext uri="{FF2B5EF4-FFF2-40B4-BE49-F238E27FC236}">
                <a16:creationId xmlns:a16="http://schemas.microsoft.com/office/drawing/2014/main" id="{3B810ACE-189C-12CC-ADD9-0FDD924ECC79}"/>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6" name="文本框 15">
            <a:extLst>
              <a:ext uri="{FF2B5EF4-FFF2-40B4-BE49-F238E27FC236}">
                <a16:creationId xmlns:a16="http://schemas.microsoft.com/office/drawing/2014/main" id="{9B17DC0E-D3CD-2898-36B3-68051413542D}"/>
              </a:ext>
            </a:extLst>
          </p:cNvPr>
          <p:cNvSpPr txBox="1"/>
          <p:nvPr>
            <p:custDataLst>
              <p:tags r:id="rId3"/>
            </p:custDataLst>
          </p:nvPr>
        </p:nvSpPr>
        <p:spPr>
          <a:xfrm>
            <a:off x="1781176" y="108606"/>
            <a:ext cx="6296024"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 机械加工工艺基础知识认知</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7" name="组合 16">
            <a:extLst>
              <a:ext uri="{FF2B5EF4-FFF2-40B4-BE49-F238E27FC236}">
                <a16:creationId xmlns:a16="http://schemas.microsoft.com/office/drawing/2014/main" id="{7CB50D10-B354-2F17-1FD5-692BAE122A69}"/>
              </a:ext>
            </a:extLst>
          </p:cNvPr>
          <p:cNvGrpSpPr/>
          <p:nvPr/>
        </p:nvGrpSpPr>
        <p:grpSpPr>
          <a:xfrm>
            <a:off x="8694421" y="160383"/>
            <a:ext cx="498667" cy="608282"/>
            <a:chOff x="9473648" y="1406690"/>
            <a:chExt cx="1107403" cy="1222002"/>
          </a:xfrm>
        </p:grpSpPr>
        <p:pic>
          <p:nvPicPr>
            <p:cNvPr id="18" name="图片 17">
              <a:extLst>
                <a:ext uri="{FF2B5EF4-FFF2-40B4-BE49-F238E27FC236}">
                  <a16:creationId xmlns:a16="http://schemas.microsoft.com/office/drawing/2014/main" id="{F66B7262-0F3E-FA45-71C2-425BFF90337C}"/>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9" name="图片 18">
              <a:extLst>
                <a:ext uri="{FF2B5EF4-FFF2-40B4-BE49-F238E27FC236}">
                  <a16:creationId xmlns:a16="http://schemas.microsoft.com/office/drawing/2014/main" id="{BD647F0B-7114-451E-9105-21952F457A1A}"/>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20" name="组合 19">
            <a:extLst>
              <a:ext uri="{FF2B5EF4-FFF2-40B4-BE49-F238E27FC236}">
                <a16:creationId xmlns:a16="http://schemas.microsoft.com/office/drawing/2014/main" id="{07848B78-6034-366C-D678-20FC57117FCC}"/>
              </a:ext>
            </a:extLst>
          </p:cNvPr>
          <p:cNvGrpSpPr/>
          <p:nvPr/>
        </p:nvGrpSpPr>
        <p:grpSpPr>
          <a:xfrm>
            <a:off x="9370244" y="122035"/>
            <a:ext cx="2821756" cy="504000"/>
            <a:chOff x="0" y="4216400"/>
            <a:chExt cx="3290629" cy="866458"/>
          </a:xfrm>
          <a:solidFill>
            <a:srgbClr val="4679A7"/>
          </a:solidFill>
        </p:grpSpPr>
        <p:sp>
          <p:nvSpPr>
            <p:cNvPr id="21" name="íṩ1íde">
              <a:extLst>
                <a:ext uri="{FF2B5EF4-FFF2-40B4-BE49-F238E27FC236}">
                  <a16:creationId xmlns:a16="http://schemas.microsoft.com/office/drawing/2014/main" id="{4DC745AD-9CFF-CAAA-A897-E4BB936AB87B}"/>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2" name="MH_SubTitle_1">
              <a:extLst>
                <a:ext uri="{FF2B5EF4-FFF2-40B4-BE49-F238E27FC236}">
                  <a16:creationId xmlns:a16="http://schemas.microsoft.com/office/drawing/2014/main" id="{E76BD7A3-8D19-54B3-A2E0-2306E99DEB3D}"/>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Tree>
    <p:extLst>
      <p:ext uri="{BB962C8B-B14F-4D97-AF65-F5344CB8AC3E}">
        <p14:creationId xmlns:p14="http://schemas.microsoft.com/office/powerpoint/2010/main" val="11357638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left)">
                                      <p:cBhvr>
                                        <p:cTn id="15" dur="500"/>
                                        <p:tgtEl>
                                          <p:spTgt spid="16"/>
                                        </p:tgtEl>
                                      </p:cBhvr>
                                    </p:animEffect>
                                  </p:childTnLst>
                                </p:cTn>
                              </p:par>
                              <p:par>
                                <p:cTn id="16" presetID="22" presetClass="entr" presetSubtype="8" fill="hold" nodeType="withEffect">
                                  <p:stCondLst>
                                    <p:cond delay="250"/>
                                  </p:stCondLst>
                                  <p:childTnLst>
                                    <p:set>
                                      <p:cBhvr>
                                        <p:cTn id="17" dur="1" fill="hold">
                                          <p:stCondLst>
                                            <p:cond delay="0"/>
                                          </p:stCondLst>
                                        </p:cTn>
                                        <p:tgtEl>
                                          <p:spTgt spid="17"/>
                                        </p:tgtEl>
                                        <p:attrNameLst>
                                          <p:attrName>style.visibility</p:attrName>
                                        </p:attrNameLst>
                                      </p:cBhvr>
                                      <p:to>
                                        <p:strVal val="visible"/>
                                      </p:to>
                                    </p:set>
                                    <p:animEffect transition="in" filter="wipe(left)">
                                      <p:cBhvr>
                                        <p:cTn id="18" dur="250"/>
                                        <p:tgtEl>
                                          <p:spTgt spid="17"/>
                                        </p:tgtEl>
                                      </p:cBhvr>
                                    </p:animEffect>
                                  </p:childTnLst>
                                </p:cTn>
                              </p:par>
                              <p:par>
                                <p:cTn id="19" presetID="22" presetClass="entr" presetSubtype="8" fill="hold" nodeType="with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wipe(left)">
                                      <p:cBhvr>
                                        <p:cTn id="21" dur="500"/>
                                        <p:tgtEl>
                                          <p:spTgt spid="20"/>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wipe(down)">
                                      <p:cBhvr>
                                        <p:cTn id="2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5" grpId="0" bldLvl="0" animBg="1"/>
      <p:bldP spid="16"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9B166E81-A26C-BF46-00BC-0186DBDCF401}"/>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5BB8F005-507C-0EBE-B783-6B1456F8333D}"/>
              </a:ext>
            </a:extLst>
          </p:cNvPr>
          <p:cNvSpPr>
            <a:spLocks noGrp="1"/>
          </p:cNvSpPr>
          <p:nvPr>
            <p:ph type="sldNum" sz="quarter" idx="12"/>
          </p:nvPr>
        </p:nvSpPr>
        <p:spPr/>
        <p:txBody>
          <a:bodyPr/>
          <a:lstStyle/>
          <a:p>
            <a:fld id="{49AE70B2-8BF9-45C0-BB95-33D1B9D3A854}" type="slidenum">
              <a:rPr lang="zh-CN" altLang="en-US" smtClean="0"/>
              <a:t>81</a:t>
            </a:fld>
            <a:endParaRPr lang="zh-CN" altLang="en-US"/>
          </a:p>
        </p:txBody>
      </p:sp>
      <p:sp>
        <p:nvSpPr>
          <p:cNvPr id="4" name="矩形 3">
            <a:extLst>
              <a:ext uri="{FF2B5EF4-FFF2-40B4-BE49-F238E27FC236}">
                <a16:creationId xmlns:a16="http://schemas.microsoft.com/office/drawing/2014/main" id="{0AB8977D-C8AF-0D71-DADF-44719479EAD9}"/>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FC417027-BB2C-C2BA-9B98-2924532BB0EF}"/>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BC4547F0-50F3-3AD9-23C8-87A7DBFCCFFA}"/>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EB7AC4FB-43A6-1821-12EB-2E5FE534FADF}"/>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4254E442-9BFB-2B5B-0E51-C4A76B280174}"/>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1523E15C-C403-970B-D7E1-2AEA09C7D4C3}"/>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71D774EC-5DCF-B5E1-2E2F-10F49FA38AD1}"/>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9EFA8C17-7436-A1F9-5840-08D920398834}"/>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0B4726B9-686D-C730-55E7-2D0287AAE90F}"/>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81C7886E-2B97-E0A5-86C2-76A929848D24}"/>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4A7E3E4D-FE2E-22EA-C04E-73B5C3B9A9EC}"/>
              </a:ext>
            </a:extLst>
          </p:cNvPr>
          <p:cNvSpPr txBox="1"/>
          <p:nvPr>
            <p:custDataLst>
              <p:tags r:id="rId3"/>
            </p:custDataLst>
          </p:nvPr>
        </p:nvSpPr>
        <p:spPr>
          <a:xfrm>
            <a:off x="1781176" y="108606"/>
            <a:ext cx="6296024"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 机械加工工艺基础知识认知</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2FF34646-40BA-3880-5B3E-D1DBEE76BA49}"/>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15F39A13-0FDA-8CEB-0B81-6E5E7CFD6423}"/>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0B115F38-AC12-40BA-BC66-5B8531AF830A}"/>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D0954BD4-0A82-3E3F-E485-55AA8F0A630F}"/>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F35C49A9-772E-1B1E-33CD-FD2B604C2A0C}"/>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F4FD7052-D07E-916A-A2E9-323496797211}"/>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2854B3FF-A1EA-BC47-3DDF-37FCB5718ED1}"/>
              </a:ext>
            </a:extLst>
          </p:cNvPr>
          <p:cNvSpPr txBox="1"/>
          <p:nvPr/>
        </p:nvSpPr>
        <p:spPr>
          <a:xfrm>
            <a:off x="1767164" y="1177460"/>
            <a:ext cx="9643786" cy="4540538"/>
          </a:xfrm>
          <a:prstGeom prst="rect">
            <a:avLst/>
          </a:prstGeom>
          <a:noFill/>
        </p:spPr>
        <p:txBody>
          <a:bodyPr wrap="square">
            <a:spAutoFit/>
          </a:bodyPr>
          <a:lstStyle/>
          <a:p>
            <a:pPr indent="266700" algn="l">
              <a:lnSpc>
                <a:spcPct val="150000"/>
              </a:lnSpc>
            </a:pP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2</a:t>
            </a:r>
            <a:r>
              <a:rPr lang="zh-CN" altLang="zh-CN" sz="2800" kern="100" dirty="0">
                <a:effectLst/>
                <a:latin typeface="微软雅黑" panose="020B0503020204020204" pitchFamily="34" charset="-122"/>
                <a:ea typeface="微软雅黑" panose="020B0503020204020204" pitchFamily="34" charset="-122"/>
              </a:rPr>
              <a:t>）磨削过程</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磨削过程实际上是为数甚多的磨粒，相当于微小的刀头，对工件表面进行错综复杂的切、刻划作用；</a:t>
            </a:r>
            <a:endParaRPr lang="en-US" altLang="zh-CN" sz="2800" kern="100" dirty="0">
              <a:effectLst/>
              <a:latin typeface="微软雅黑" panose="020B0503020204020204" pitchFamily="34" charset="-122"/>
              <a:ea typeface="微软雅黑" panose="020B0503020204020204" pitchFamily="34" charset="-122"/>
            </a:endParaRPr>
          </a:p>
          <a:p>
            <a:pPr indent="266700" algn="l">
              <a:lnSpc>
                <a:spcPct val="150000"/>
              </a:lnSpc>
            </a:pPr>
            <a:r>
              <a:rPr lang="en-US" altLang="zh-CN" sz="2800" kern="100" dirty="0">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碎裂和脱落的磨粒细末对工件表面也起到研磨抛光作用。</a:t>
            </a:r>
            <a:endParaRPr lang="en-US" altLang="zh-CN" sz="2800" kern="100" dirty="0">
              <a:effectLst/>
              <a:latin typeface="微软雅黑" panose="020B0503020204020204" pitchFamily="34" charset="-122"/>
              <a:ea typeface="微软雅黑" panose="020B0503020204020204" pitchFamily="34" charset="-122"/>
            </a:endParaRPr>
          </a:p>
          <a:p>
            <a:pPr indent="266700" algn="l">
              <a:lnSpc>
                <a:spcPct val="150000"/>
              </a:lnSpc>
            </a:pPr>
            <a:r>
              <a:rPr lang="en-US" altLang="zh-CN" sz="2800" kern="100" dirty="0">
                <a:latin typeface="微软雅黑" panose="020B0503020204020204" pitchFamily="34" charset="-122"/>
                <a:ea typeface="微软雅黑" panose="020B0503020204020204" pitchFamily="34" charset="-122"/>
              </a:rPr>
              <a:t> </a:t>
            </a: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磨削过程是</a:t>
            </a:r>
            <a:r>
              <a:rPr lang="zh-CN" altLang="zh-CN" sz="2800" kern="100" dirty="0">
                <a:solidFill>
                  <a:srgbClr val="FF0000"/>
                </a:solidFill>
                <a:effectLst/>
                <a:latin typeface="微软雅黑" panose="020B0503020204020204" pitchFamily="34" charset="-122"/>
                <a:ea typeface="微软雅黑" panose="020B0503020204020204" pitchFamily="34" charset="-122"/>
              </a:rPr>
              <a:t>切削、刻划和摩擦抛光综合作用</a:t>
            </a:r>
            <a:r>
              <a:rPr lang="zh-CN" altLang="zh-CN" sz="2800" kern="100" dirty="0">
                <a:effectLst/>
                <a:latin typeface="微软雅黑" panose="020B0503020204020204" pitchFamily="34" charset="-122"/>
                <a:ea typeface="微软雅黑" panose="020B0503020204020204" pitchFamily="34" charset="-122"/>
              </a:rPr>
              <a:t>的结果。</a:t>
            </a:r>
            <a:endParaRPr lang="en-US" altLang="zh-CN" sz="2800" kern="100" dirty="0">
              <a:effectLst/>
              <a:latin typeface="微软雅黑" panose="020B0503020204020204" pitchFamily="34" charset="-122"/>
              <a:ea typeface="微软雅黑" panose="020B0503020204020204" pitchFamily="34" charset="-122"/>
            </a:endParaRPr>
          </a:p>
          <a:p>
            <a:pPr indent="266700" algn="l">
              <a:lnSpc>
                <a:spcPct val="150000"/>
              </a:lnSpc>
            </a:pPr>
            <a:r>
              <a:rPr lang="en-US" altLang="zh-CN" sz="2800" kern="100" dirty="0">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一般来说，粗磨以切削作用为主，精磨既有切削作用又有摩擦抛光作用。</a:t>
            </a:r>
          </a:p>
        </p:txBody>
      </p:sp>
    </p:spTree>
    <p:extLst>
      <p:ext uri="{BB962C8B-B14F-4D97-AF65-F5344CB8AC3E}">
        <p14:creationId xmlns:p14="http://schemas.microsoft.com/office/powerpoint/2010/main" val="3569121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78682F69-5DE9-38D1-FBDF-119A93AA8296}"/>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36A4C0DE-3E50-71E8-2BE6-AD383EE2F1FE}"/>
              </a:ext>
            </a:extLst>
          </p:cNvPr>
          <p:cNvSpPr>
            <a:spLocks noGrp="1"/>
          </p:cNvSpPr>
          <p:nvPr>
            <p:ph type="sldNum" sz="quarter" idx="12"/>
          </p:nvPr>
        </p:nvSpPr>
        <p:spPr/>
        <p:txBody>
          <a:bodyPr/>
          <a:lstStyle/>
          <a:p>
            <a:fld id="{49AE70B2-8BF9-45C0-BB95-33D1B9D3A854}" type="slidenum">
              <a:rPr lang="zh-CN" altLang="en-US" smtClean="0"/>
              <a:t>82</a:t>
            </a:fld>
            <a:endParaRPr lang="zh-CN" altLang="en-US"/>
          </a:p>
        </p:txBody>
      </p:sp>
      <p:sp>
        <p:nvSpPr>
          <p:cNvPr id="4" name="矩形 3">
            <a:extLst>
              <a:ext uri="{FF2B5EF4-FFF2-40B4-BE49-F238E27FC236}">
                <a16:creationId xmlns:a16="http://schemas.microsoft.com/office/drawing/2014/main" id="{21C4E9B9-0006-8C78-86EE-7A983A4F34FF}"/>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CA881B72-C810-C90C-7834-5DF653EE1E1D}"/>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704D4F31-E647-5F30-5EAC-061FD56AC2EB}"/>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96A11430-B5C7-7CB1-A507-6EB36FE9224E}"/>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0FE1378C-B500-5183-2A80-8BCAB4B99B22}"/>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7E320870-C312-D449-D1C2-4364EF1D68F4}"/>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F718C035-BF1E-AA85-5F41-DA72969BB18C}"/>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B225420F-A82A-0795-F930-333639F01D30}"/>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E2EA5A64-5216-0D1D-64A3-B42777D1BA23}"/>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DED23AC5-B813-E956-BAFC-E87E40DFEB0D}"/>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08F3F694-B71F-CFAF-0663-8BF2C641BE26}"/>
              </a:ext>
            </a:extLst>
          </p:cNvPr>
          <p:cNvSpPr txBox="1"/>
          <p:nvPr>
            <p:custDataLst>
              <p:tags r:id="rId3"/>
            </p:custDataLst>
          </p:nvPr>
        </p:nvSpPr>
        <p:spPr>
          <a:xfrm>
            <a:off x="1781176" y="108606"/>
            <a:ext cx="6296024"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 机械加工工艺基础知识认知</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7DCC5DE3-D1F9-599E-BAAD-291BF0B6B16C}"/>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500805DE-F571-88F0-10E2-10CED305B3ED}"/>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66C5520B-D9F7-D677-5A16-7799733F3399}"/>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B7D4F79D-C208-D258-AB1C-056615F4052C}"/>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62AF81A6-8A0E-179F-41E5-CBA1CB392727}"/>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74293481-A0D7-A181-8282-40E3DA2DBB0E}"/>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8AE80677-0E73-9C74-6682-2157A9665D2E}"/>
              </a:ext>
            </a:extLst>
          </p:cNvPr>
          <p:cNvSpPr txBox="1"/>
          <p:nvPr/>
        </p:nvSpPr>
        <p:spPr>
          <a:xfrm>
            <a:off x="1171575" y="1028343"/>
            <a:ext cx="10406025" cy="4832092"/>
          </a:xfrm>
          <a:prstGeom prst="rect">
            <a:avLst/>
          </a:prstGeom>
          <a:noFill/>
        </p:spPr>
        <p:txBody>
          <a:bodyPr wrap="square">
            <a:spAutoFit/>
          </a:bodyPr>
          <a:lstStyle/>
          <a:p>
            <a:pPr indent="266700" algn="l"/>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3</a:t>
            </a:r>
            <a:r>
              <a:rPr lang="zh-CN" altLang="zh-CN" sz="2800" kern="100" dirty="0">
                <a:effectLst/>
                <a:latin typeface="微软雅黑" panose="020B0503020204020204" pitchFamily="34" charset="-122"/>
                <a:ea typeface="微软雅黑" panose="020B0503020204020204" pitchFamily="34" charset="-122"/>
              </a:rPr>
              <a:t>）零件的加工质量</a:t>
            </a:r>
          </a:p>
          <a:p>
            <a:pPr indent="266700" algn="l"/>
            <a:r>
              <a:rPr lang="en-US" altLang="zh-CN" sz="2800" kern="100" dirty="0">
                <a:effectLst/>
                <a:latin typeface="微软雅黑" panose="020B0503020204020204" pitchFamily="34" charset="-122"/>
                <a:ea typeface="微软雅黑" panose="020B0503020204020204" pitchFamily="34" charset="-122"/>
              </a:rPr>
              <a:t>    1)</a:t>
            </a:r>
            <a:r>
              <a:rPr lang="zh-CN" altLang="zh-CN" sz="2800" kern="100" dirty="0">
                <a:effectLst/>
                <a:latin typeface="微软雅黑" panose="020B0503020204020204" pitchFamily="34" charset="-122"/>
                <a:ea typeface="微软雅黑" panose="020B0503020204020204" pitchFamily="34" charset="-122"/>
              </a:rPr>
              <a:t>加工精度。指零件在加工之后，其尺寸、形状和相互位置等参数的实际数值与它们绝对准确的各个理论参数相符合的程度。</a:t>
            </a:r>
          </a:p>
          <a:p>
            <a:pPr indent="266700" algn="l"/>
            <a:r>
              <a:rPr lang="en-US" altLang="zh-CN" sz="2800" kern="100" dirty="0">
                <a:effectLst/>
                <a:latin typeface="微软雅黑" panose="020B0503020204020204" pitchFamily="34" charset="-122"/>
                <a:ea typeface="微软雅黑" panose="020B0503020204020204" pitchFamily="34" charset="-122"/>
              </a:rPr>
              <a:t>    2)</a:t>
            </a:r>
            <a:r>
              <a:rPr lang="zh-CN" altLang="zh-CN" sz="2800" kern="100" dirty="0">
                <a:effectLst/>
                <a:latin typeface="微软雅黑" panose="020B0503020204020204" pitchFamily="34" charset="-122"/>
                <a:ea typeface="微软雅黑" panose="020B0503020204020204" pitchFamily="34" charset="-122"/>
              </a:rPr>
              <a:t>表面质量。</a:t>
            </a:r>
          </a:p>
          <a:p>
            <a:pPr indent="266700" algn="l"/>
            <a:r>
              <a:rPr lang="en-US" altLang="zh-CN" sz="2800" kern="100" dirty="0">
                <a:effectLst/>
                <a:latin typeface="微软雅黑" panose="020B0503020204020204" pitchFamily="34" charset="-122"/>
                <a:ea typeface="微软雅黑" panose="020B0503020204020204" pitchFamily="34" charset="-122"/>
              </a:rPr>
              <a:t>    </a:t>
            </a:r>
            <a:r>
              <a:rPr lang="en-US" altLang="zh-CN" sz="2800" kern="100" dirty="0">
                <a:solidFill>
                  <a:srgbClr val="FF0000"/>
                </a:solidFill>
                <a:effectLst/>
                <a:latin typeface="微软雅黑" panose="020B0503020204020204" pitchFamily="34" charset="-122"/>
                <a:ea typeface="微软雅黑" panose="020B0503020204020204" pitchFamily="34" charset="-122"/>
              </a:rPr>
              <a:t>①</a:t>
            </a:r>
            <a:r>
              <a:rPr lang="zh-CN" altLang="zh-CN" sz="2800" kern="100" dirty="0">
                <a:solidFill>
                  <a:srgbClr val="FF0000"/>
                </a:solidFill>
                <a:effectLst/>
                <a:latin typeface="微软雅黑" panose="020B0503020204020204" pitchFamily="34" charset="-122"/>
                <a:ea typeface="微软雅黑" panose="020B0503020204020204" pitchFamily="34" charset="-122"/>
              </a:rPr>
              <a:t>表面粗糙度</a:t>
            </a:r>
            <a:r>
              <a:rPr lang="zh-CN" altLang="en-US" sz="2800" kern="100" dirty="0">
                <a:solidFill>
                  <a:srgbClr val="FF0000"/>
                </a:solidFill>
                <a:effectLst/>
                <a:latin typeface="微软雅黑" panose="020B0503020204020204" pitchFamily="34" charset="-122"/>
                <a:ea typeface="微软雅黑" panose="020B0503020204020204" pitchFamily="34" charset="-122"/>
              </a:rPr>
              <a:t>。</a:t>
            </a:r>
            <a:r>
              <a:rPr lang="zh-CN" altLang="zh-CN" sz="2800" kern="100" dirty="0">
                <a:effectLst/>
                <a:latin typeface="微软雅黑" panose="020B0503020204020204" pitchFamily="34" charset="-122"/>
                <a:ea typeface="微软雅黑" panose="020B0503020204020204" pitchFamily="34" charset="-122"/>
              </a:rPr>
              <a:t>零件表面凹凸不平的小峰谷的微观不平度称为表面粗糙度。它主要影响零件的配合性质、疲劳强度、耐磨性、密封性。</a:t>
            </a:r>
          </a:p>
          <a:p>
            <a:r>
              <a:rPr lang="en-US" altLang="zh-CN" sz="2800" kern="100" dirty="0">
                <a:effectLst/>
                <a:latin typeface="微软雅黑" panose="020B0503020204020204" pitchFamily="34" charset="-122"/>
                <a:ea typeface="微软雅黑" panose="020B0503020204020204" pitchFamily="34" charset="-122"/>
              </a:rPr>
              <a:t>       </a:t>
            </a:r>
            <a:r>
              <a:rPr lang="en-US" altLang="zh-CN" sz="2800" kern="100" dirty="0">
                <a:solidFill>
                  <a:srgbClr val="FF0000"/>
                </a:solidFill>
                <a:effectLst/>
                <a:latin typeface="微软雅黑" panose="020B0503020204020204" pitchFamily="34" charset="-122"/>
                <a:ea typeface="微软雅黑" panose="020B0503020204020204" pitchFamily="34" charset="-122"/>
              </a:rPr>
              <a:t>②</a:t>
            </a:r>
            <a:r>
              <a:rPr lang="zh-CN" altLang="zh-CN" sz="2800" kern="100" dirty="0">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已加工表面的加工硬化和残余应力</a:t>
            </a:r>
            <a:r>
              <a:rPr lang="zh-CN" altLang="en-US" sz="2800" kern="100" dirty="0">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800" kern="100" dirty="0">
                <a:effectLst/>
                <a:latin typeface="微软雅黑" panose="020B0503020204020204" pitchFamily="34" charset="-122"/>
                <a:ea typeface="微软雅黑" panose="020B0503020204020204" pitchFamily="34" charset="-122"/>
                <a:cs typeface="Times New Roman" panose="02020603050405020304" pitchFamily="18" charset="0"/>
              </a:rPr>
              <a:t>在切削过程中，由于刀具与工件之间的挤压与摩擦，致使已加工表面层的晶粒变形，发生加工硬化。同时在切削过程中，由于切削力和切削热的作用，在已加工表面层常存在一定的残余应力</a:t>
            </a:r>
            <a:r>
              <a:rPr lang="zh-CN" altLang="en-US" sz="2800" kern="100" dirty="0">
                <a:effectLst/>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887180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0DA85C12-C8E7-4532-053A-ACCB0DF5A86C}"/>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B7176A2F-A1C0-566A-80F1-1AA54B3B7808}"/>
              </a:ext>
            </a:extLst>
          </p:cNvPr>
          <p:cNvSpPr>
            <a:spLocks noGrp="1"/>
          </p:cNvSpPr>
          <p:nvPr>
            <p:ph type="sldNum" sz="quarter" idx="12"/>
          </p:nvPr>
        </p:nvSpPr>
        <p:spPr/>
        <p:txBody>
          <a:bodyPr/>
          <a:lstStyle/>
          <a:p>
            <a:fld id="{49AE70B2-8BF9-45C0-BB95-33D1B9D3A854}" type="slidenum">
              <a:rPr lang="zh-CN" altLang="en-US" smtClean="0"/>
              <a:t>83</a:t>
            </a:fld>
            <a:endParaRPr lang="zh-CN" altLang="en-US"/>
          </a:p>
        </p:txBody>
      </p:sp>
      <p:sp>
        <p:nvSpPr>
          <p:cNvPr id="4" name="矩形 3">
            <a:extLst>
              <a:ext uri="{FF2B5EF4-FFF2-40B4-BE49-F238E27FC236}">
                <a16:creationId xmlns:a16="http://schemas.microsoft.com/office/drawing/2014/main" id="{C412F722-5AE8-F9C5-BAF8-7A2EE4A86146}"/>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56360C58-0B8E-4EFA-024A-FDBD34BDF0CB}"/>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803674FB-0270-BB22-98AA-EC42E72C1ABD}"/>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A8A62702-C508-3CDD-C138-99339AE32F62}"/>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A24460C8-45F9-BA08-A84F-32F9F5D30D67}"/>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631FC385-E4A7-4AC9-4B06-D447579EAD82}"/>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3579BB01-E850-2D3D-9C98-C833A6A47134}"/>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1102A50D-4352-141C-CD4E-BBEA3A4F61A4}"/>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D694A143-F9E2-39A4-B051-4537F775D6DE}"/>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BA530C2C-075C-821B-FF56-A68138EB1ED8}"/>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2F933B16-A677-76DD-C251-1B6BD4EFC0E6}"/>
              </a:ext>
            </a:extLst>
          </p:cNvPr>
          <p:cNvSpPr txBox="1"/>
          <p:nvPr>
            <p:custDataLst>
              <p:tags r:id="rId3"/>
            </p:custDataLst>
          </p:nvPr>
        </p:nvSpPr>
        <p:spPr>
          <a:xfrm>
            <a:off x="1781176" y="108606"/>
            <a:ext cx="6296024"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 机械加工工艺基础知识认知</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CAC44423-6F87-5BF3-13D9-DFE673613FE9}"/>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80681F30-EFD0-C03E-4BD3-CEFCBBBC3AAB}"/>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D0835FF8-72B4-8430-2A8B-F1F669822469}"/>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01952EBB-9E44-6870-6C0F-A75434C302DC}"/>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84FDA20B-B004-4A17-B36D-C0605A5E260D}"/>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3F4FC93F-6E93-66BC-50D3-7FC7212FECE4}"/>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42B494E6-031F-EB7D-D257-C4D3A097C521}"/>
              </a:ext>
            </a:extLst>
          </p:cNvPr>
          <p:cNvSpPr txBox="1"/>
          <p:nvPr/>
        </p:nvSpPr>
        <p:spPr>
          <a:xfrm>
            <a:off x="831125" y="660031"/>
            <a:ext cx="10917382" cy="5429243"/>
          </a:xfrm>
          <a:prstGeom prst="rect">
            <a:avLst/>
          </a:prstGeom>
          <a:noFill/>
        </p:spPr>
        <p:txBody>
          <a:bodyPr wrap="square">
            <a:spAutoFit/>
          </a:bodyPr>
          <a:lstStyle/>
          <a:p>
            <a:pPr indent="266700">
              <a:lnSpc>
                <a:spcPts val="4200"/>
              </a:lnSpc>
            </a:pPr>
            <a:r>
              <a:rPr lang="zh-CN" altLang="zh-CN" sz="2800" kern="100" dirty="0">
                <a:latin typeface="微软雅黑" panose="020B0503020204020204" pitchFamily="34" charset="-122"/>
                <a:ea typeface="微软雅黑" panose="020B0503020204020204" pitchFamily="34" charset="-122"/>
              </a:rPr>
              <a:t>二、机械零件表面加工</a:t>
            </a:r>
          </a:p>
          <a:p>
            <a:pPr indent="266700" algn="l">
              <a:lnSpc>
                <a:spcPts val="4200"/>
              </a:lnSpc>
            </a:pPr>
            <a:r>
              <a:rPr lang="en-US" altLang="zh-CN" sz="2800" kern="100" dirty="0">
                <a:effectLst/>
                <a:latin typeface="微软雅黑" panose="020B0503020204020204" pitchFamily="34" charset="-122"/>
                <a:ea typeface="微软雅黑" panose="020B0503020204020204" pitchFamily="34" charset="-122"/>
              </a:rPr>
              <a:t>1.</a:t>
            </a:r>
            <a:r>
              <a:rPr lang="zh-CN" altLang="zh-CN" sz="2800" kern="100" dirty="0">
                <a:effectLst/>
                <a:latin typeface="微软雅黑" panose="020B0503020204020204" pitchFamily="34" charset="-122"/>
                <a:ea typeface="微软雅黑" panose="020B0503020204020204" pitchFamily="34" charset="-122"/>
              </a:rPr>
              <a:t>外圆表面加工</a:t>
            </a:r>
          </a:p>
          <a:p>
            <a:pPr indent="266700" algn="l">
              <a:lnSpc>
                <a:spcPts val="42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1</a:t>
            </a:r>
            <a:r>
              <a:rPr lang="zh-CN" altLang="zh-CN" sz="2800" kern="100" dirty="0">
                <a:effectLst/>
                <a:latin typeface="微软雅黑" panose="020B0503020204020204" pitchFamily="34" charset="-122"/>
                <a:ea typeface="微软雅黑" panose="020B0503020204020204" pitchFamily="34" charset="-122"/>
              </a:rPr>
              <a:t>）外圆表面的车削加工</a:t>
            </a:r>
          </a:p>
          <a:p>
            <a:pPr indent="266700" algn="l">
              <a:lnSpc>
                <a:spcPts val="4200"/>
              </a:lnSpc>
            </a:pPr>
            <a:r>
              <a:rPr lang="en-US" altLang="zh-CN" sz="2800" kern="100" dirty="0">
                <a:effectLst/>
                <a:latin typeface="微软雅黑" panose="020B0503020204020204" pitchFamily="34" charset="-122"/>
                <a:ea typeface="微软雅黑" panose="020B0503020204020204" pitchFamily="34" charset="-122"/>
              </a:rPr>
              <a:t>    1)</a:t>
            </a:r>
            <a:r>
              <a:rPr lang="zh-CN" altLang="zh-CN" sz="2800" kern="100" dirty="0">
                <a:effectLst/>
                <a:latin typeface="微软雅黑" panose="020B0503020204020204" pitchFamily="34" charset="-122"/>
                <a:ea typeface="微软雅黑" panose="020B0503020204020204" pitchFamily="34" charset="-122"/>
              </a:rPr>
              <a:t>车削加工的工艺范围车削加工外圆表面是一般机械加工应用最广泛的加工方法，车削加工工艺可分为粗车、半精车、精车。</a:t>
            </a:r>
          </a:p>
          <a:p>
            <a:pPr indent="266700" algn="l">
              <a:lnSpc>
                <a:spcPts val="4200"/>
              </a:lnSpc>
            </a:pPr>
            <a:r>
              <a:rPr lang="en-US" altLang="zh-CN" sz="2800" kern="100" dirty="0">
                <a:effectLst/>
                <a:latin typeface="微软雅黑" panose="020B0503020204020204" pitchFamily="34" charset="-122"/>
                <a:ea typeface="微软雅黑" panose="020B0503020204020204" pitchFamily="34" charset="-122"/>
              </a:rPr>
              <a:t>    ①</a:t>
            </a:r>
            <a:r>
              <a:rPr lang="zh-CN" altLang="zh-CN" sz="2800" kern="100" dirty="0">
                <a:effectLst/>
                <a:latin typeface="微软雅黑" panose="020B0503020204020204" pitchFamily="34" charset="-122"/>
                <a:ea typeface="微软雅黑" panose="020B0503020204020204" pitchFamily="34" charset="-122"/>
              </a:rPr>
              <a:t>粗车外圆表面粗车的目的是去掉零件大部分加工余量，削除毛坯制造的形状及位置误差，为后续加工做好准备。</a:t>
            </a:r>
          </a:p>
          <a:p>
            <a:pPr indent="266700" algn="l">
              <a:lnSpc>
                <a:spcPts val="4200"/>
              </a:lnSpc>
            </a:pPr>
            <a:r>
              <a:rPr lang="en-US" altLang="zh-CN" sz="2800" kern="100" dirty="0">
                <a:effectLst/>
                <a:latin typeface="微软雅黑" panose="020B0503020204020204" pitchFamily="34" charset="-122"/>
                <a:ea typeface="微软雅黑" panose="020B0503020204020204" pitchFamily="34" charset="-122"/>
              </a:rPr>
              <a:t>    ②</a:t>
            </a:r>
            <a:r>
              <a:rPr lang="zh-CN" altLang="zh-CN" sz="2800" kern="100" dirty="0">
                <a:effectLst/>
                <a:latin typeface="微软雅黑" panose="020B0503020204020204" pitchFamily="34" charset="-122"/>
                <a:ea typeface="微软雅黑" panose="020B0503020204020204" pitchFamily="34" charset="-122"/>
              </a:rPr>
              <a:t>半精车外圆表面半精车主要目的是为零件的精加工做准备，也可以作为要求不高的外圆表面的最终加工工序。</a:t>
            </a:r>
          </a:p>
          <a:p>
            <a:pPr indent="266700" algn="l">
              <a:lnSpc>
                <a:spcPts val="4200"/>
              </a:lnSpc>
            </a:pPr>
            <a:r>
              <a:rPr lang="en-US" altLang="zh-CN" sz="2800" kern="100" dirty="0">
                <a:effectLst/>
                <a:latin typeface="微软雅黑" panose="020B0503020204020204" pitchFamily="34" charset="-122"/>
                <a:ea typeface="微软雅黑" panose="020B0503020204020204" pitchFamily="34" charset="-122"/>
              </a:rPr>
              <a:t>    ③</a:t>
            </a:r>
            <a:r>
              <a:rPr lang="zh-CN" altLang="zh-CN" sz="2800" kern="100" dirty="0">
                <a:effectLst/>
                <a:latin typeface="微软雅黑" panose="020B0503020204020204" pitchFamily="34" charset="-122"/>
                <a:ea typeface="微软雅黑" panose="020B0503020204020204" pitchFamily="34" charset="-122"/>
              </a:rPr>
              <a:t>精车外圆表面的精车多作为表面加工的最终加工工序。</a:t>
            </a:r>
          </a:p>
        </p:txBody>
      </p:sp>
    </p:spTree>
    <p:extLst>
      <p:ext uri="{BB962C8B-B14F-4D97-AF65-F5344CB8AC3E}">
        <p14:creationId xmlns:p14="http://schemas.microsoft.com/office/powerpoint/2010/main" val="8248283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46073715-0F47-5112-D4AC-54E5793A102B}"/>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9B8AC88F-E9B3-3A41-15AF-B71702D6DC59}"/>
              </a:ext>
            </a:extLst>
          </p:cNvPr>
          <p:cNvSpPr>
            <a:spLocks noGrp="1"/>
          </p:cNvSpPr>
          <p:nvPr>
            <p:ph type="sldNum" sz="quarter" idx="12"/>
          </p:nvPr>
        </p:nvSpPr>
        <p:spPr/>
        <p:txBody>
          <a:bodyPr/>
          <a:lstStyle/>
          <a:p>
            <a:fld id="{49AE70B2-8BF9-45C0-BB95-33D1B9D3A854}" type="slidenum">
              <a:rPr lang="zh-CN" altLang="en-US" smtClean="0"/>
              <a:t>84</a:t>
            </a:fld>
            <a:endParaRPr lang="zh-CN" altLang="en-US"/>
          </a:p>
        </p:txBody>
      </p:sp>
      <p:sp>
        <p:nvSpPr>
          <p:cNvPr id="4" name="矩形 3">
            <a:extLst>
              <a:ext uri="{FF2B5EF4-FFF2-40B4-BE49-F238E27FC236}">
                <a16:creationId xmlns:a16="http://schemas.microsoft.com/office/drawing/2014/main" id="{8C405563-57E5-2AEE-795F-81AF3351FB0E}"/>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7BC2CEA2-EEFF-1FC7-8C31-B4859595A86F}"/>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3E48C18C-9096-03DD-8281-C2A1A36E1DA1}"/>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7486F423-690B-A67F-4AEF-882AE657C854}"/>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AC6E00C9-3B55-465F-A654-50DBB9993DC3}"/>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0BE141BD-0A9B-6888-3A41-4165B6EA9F92}"/>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4D798488-73F8-FBC1-1D94-A5B921BA5518}"/>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59553BF6-9246-297B-C0A4-4845047604C9}"/>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67096ED8-B152-0748-711C-E4CAABECF0C6}"/>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CE145567-676F-7130-AD5C-F285D021B378}"/>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C0431674-32C8-8437-5EDC-5F67A6D711B9}"/>
              </a:ext>
            </a:extLst>
          </p:cNvPr>
          <p:cNvSpPr txBox="1"/>
          <p:nvPr>
            <p:custDataLst>
              <p:tags r:id="rId3"/>
            </p:custDataLst>
          </p:nvPr>
        </p:nvSpPr>
        <p:spPr>
          <a:xfrm>
            <a:off x="1781176" y="108606"/>
            <a:ext cx="6296024"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 机械加工工艺基础知识认知</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93EA7601-6B87-83BC-2C65-D1997088DE55}"/>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DB9B4EFA-3B68-41A7-728C-76EC9B732FE2}"/>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708446EE-4804-639A-02D5-0EB9A95D9D64}"/>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7302DBF3-0311-76E0-7169-910E04D33F2A}"/>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B3FEF2E3-6701-2757-EEB9-2F27FB4CB71E}"/>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F25CE37F-4C27-8DF3-BD94-E8F328D52168}"/>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57FF05AE-775C-1BD5-C41D-F6AD99006399}"/>
              </a:ext>
            </a:extLst>
          </p:cNvPr>
          <p:cNvSpPr txBox="1"/>
          <p:nvPr/>
        </p:nvSpPr>
        <p:spPr>
          <a:xfrm>
            <a:off x="1407196" y="666415"/>
            <a:ext cx="9718003" cy="2246769"/>
          </a:xfrm>
          <a:prstGeom prst="rect">
            <a:avLst/>
          </a:prstGeom>
          <a:noFill/>
        </p:spPr>
        <p:txBody>
          <a:bodyPr wrap="square">
            <a:spAutoFit/>
          </a:bodyPr>
          <a:lstStyle/>
          <a:p>
            <a:pPr indent="266700" algn="l"/>
            <a:r>
              <a:rPr lang="en-US" altLang="zh-CN" sz="2800" kern="100" dirty="0">
                <a:effectLst/>
                <a:latin typeface="微软雅黑" panose="020B0503020204020204" pitchFamily="34" charset="-122"/>
                <a:ea typeface="微软雅黑" panose="020B0503020204020204" pitchFamily="34" charset="-122"/>
              </a:rPr>
              <a:t>    2)</a:t>
            </a:r>
            <a:r>
              <a:rPr lang="zh-CN" altLang="zh-CN" sz="2800" kern="100" dirty="0">
                <a:effectLst/>
                <a:latin typeface="微软雅黑" panose="020B0503020204020204" pitchFamily="34" charset="-122"/>
                <a:ea typeface="微软雅黑" panose="020B0503020204020204" pitchFamily="34" charset="-122"/>
              </a:rPr>
              <a:t>外圆表面车削加工设备及工艺特点</a:t>
            </a:r>
            <a:r>
              <a:rPr lang="zh-CN" altLang="en-US" sz="2800" kern="100" dirty="0">
                <a:effectLst/>
                <a:latin typeface="微软雅黑" panose="020B0503020204020204" pitchFamily="34" charset="-122"/>
                <a:ea typeface="微软雅黑" panose="020B0503020204020204" pitchFamily="34" charset="-122"/>
              </a:rPr>
              <a:t>。</a:t>
            </a:r>
            <a:r>
              <a:rPr lang="zh-CN" altLang="zh-CN" sz="2800" kern="100" dirty="0">
                <a:effectLst/>
                <a:latin typeface="微软雅黑" panose="020B0503020204020204" pitchFamily="34" charset="-122"/>
                <a:ea typeface="微软雅黑" panose="020B0503020204020204" pitchFamily="34" charset="-122"/>
              </a:rPr>
              <a:t>车削加工外圆表面可分别在普通卧式车床、立式车床、专用车床上进行，在车床上除加工外圆表面外，还可以同时加工内孔、螺纹、端面等。因此，可以在一次装夹中加工各种表面，既保证了各种表面的位置精度，也减少了加工工序。</a:t>
            </a:r>
          </a:p>
        </p:txBody>
      </p:sp>
      <p:pic>
        <p:nvPicPr>
          <p:cNvPr id="24" name="图片 23">
            <a:extLst>
              <a:ext uri="{FF2B5EF4-FFF2-40B4-BE49-F238E27FC236}">
                <a16:creationId xmlns:a16="http://schemas.microsoft.com/office/drawing/2014/main" id="{D223CE2D-9247-4E91-3E50-30175A4B9E74}"/>
              </a:ext>
            </a:extLst>
          </p:cNvPr>
          <p:cNvPicPr>
            <a:picLocks noChangeAspect="1"/>
          </p:cNvPicPr>
          <p:nvPr/>
        </p:nvPicPr>
        <p:blipFill>
          <a:blip r:embed="rId18"/>
          <a:stretch>
            <a:fillRect/>
          </a:stretch>
        </p:blipFill>
        <p:spPr>
          <a:xfrm>
            <a:off x="1540920" y="3212407"/>
            <a:ext cx="8955007" cy="3195797"/>
          </a:xfrm>
          <a:prstGeom prst="rect">
            <a:avLst/>
          </a:prstGeom>
        </p:spPr>
      </p:pic>
    </p:spTree>
    <p:extLst>
      <p:ext uri="{BB962C8B-B14F-4D97-AF65-F5344CB8AC3E}">
        <p14:creationId xmlns:p14="http://schemas.microsoft.com/office/powerpoint/2010/main" val="33126701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FBB5ED52-0774-CADE-4A72-5F01D751D705}"/>
              </a:ext>
            </a:extLst>
          </p:cNvPr>
          <p:cNvSpPr>
            <a:spLocks noGrp="1"/>
          </p:cNvSpPr>
          <p:nvPr>
            <p:ph type="dt" sz="half" idx="10"/>
          </p:nvPr>
        </p:nvSpPr>
        <p:spPr/>
        <p:txBody>
          <a:bodyPr/>
          <a:lstStyle/>
          <a:p>
            <a:fld id="{39743310-359D-4234-AC33-6185EE3842F1}" type="datetime1">
              <a:rPr lang="zh-CN" altLang="en-US" smtClean="0"/>
              <a:t>2024/9/9</a:t>
            </a:fld>
            <a:endParaRPr lang="zh-CN" altLang="en-US" dirty="0"/>
          </a:p>
        </p:txBody>
      </p:sp>
      <p:sp>
        <p:nvSpPr>
          <p:cNvPr id="3" name="灯片编号占位符 2">
            <a:extLst>
              <a:ext uri="{FF2B5EF4-FFF2-40B4-BE49-F238E27FC236}">
                <a16:creationId xmlns:a16="http://schemas.microsoft.com/office/drawing/2014/main" id="{859027E4-F6A9-4596-2C94-F8A71F6593A6}"/>
              </a:ext>
            </a:extLst>
          </p:cNvPr>
          <p:cNvSpPr>
            <a:spLocks noGrp="1"/>
          </p:cNvSpPr>
          <p:nvPr>
            <p:ph type="sldNum" sz="quarter" idx="12"/>
          </p:nvPr>
        </p:nvSpPr>
        <p:spPr/>
        <p:txBody>
          <a:bodyPr/>
          <a:lstStyle/>
          <a:p>
            <a:fld id="{49AE70B2-8BF9-45C0-BB95-33D1B9D3A854}" type="slidenum">
              <a:rPr lang="zh-CN" altLang="en-US" smtClean="0"/>
              <a:t>85</a:t>
            </a:fld>
            <a:endParaRPr lang="zh-CN" altLang="en-US"/>
          </a:p>
        </p:txBody>
      </p:sp>
      <p:sp>
        <p:nvSpPr>
          <p:cNvPr id="4" name="矩形 3">
            <a:extLst>
              <a:ext uri="{FF2B5EF4-FFF2-40B4-BE49-F238E27FC236}">
                <a16:creationId xmlns:a16="http://schemas.microsoft.com/office/drawing/2014/main" id="{602C4499-0B91-14B4-C62E-59E7555F8747}"/>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93DA57C4-1B03-72D2-2D63-064FDD79F091}"/>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B5CD474A-CEC0-340E-A327-2A2F79B93AA7}"/>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B6F2149E-D1D1-7C25-F26A-621ACC3D1DAD}"/>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ABA4193C-3F51-D34B-A1E6-7880FA9802F6}"/>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E4A0698B-7247-188E-8C8C-8A077141D1BD}"/>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7A1ACF8C-B866-A1AC-8842-9C49691F3E7F}"/>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443B0999-774F-2152-DBCF-29C5D87AFC08}"/>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245E8AE4-A4F4-A05C-E5C0-3486561FFEDC}"/>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EBD12EB8-0D92-6112-D5D5-EE6379F2FB6B}"/>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C4ECFFA1-47F9-1645-ED66-C8DED88254F3}"/>
              </a:ext>
            </a:extLst>
          </p:cNvPr>
          <p:cNvSpPr txBox="1"/>
          <p:nvPr>
            <p:custDataLst>
              <p:tags r:id="rId3"/>
            </p:custDataLst>
          </p:nvPr>
        </p:nvSpPr>
        <p:spPr>
          <a:xfrm>
            <a:off x="1781176" y="108606"/>
            <a:ext cx="6296024"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 机械加工工艺基础知识认知</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F31F2212-BAFB-7BA5-920F-11E496F89DCC}"/>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34103AA9-9F3F-65F7-5C07-BEE41FF3C2AF}"/>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290B1448-E09E-D14D-B7BC-674BCDC5CB9F}"/>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B697FD6E-10B9-460E-4ED6-618DB2D2D098}"/>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F320423E-E6F1-F38F-2A73-238F1BDD22F3}"/>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531721CC-6F1F-62B4-CBCB-9309DFFED8C9}"/>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39C99BFA-D990-3700-6182-DD815DA91DEC}"/>
              </a:ext>
            </a:extLst>
          </p:cNvPr>
          <p:cNvSpPr txBox="1"/>
          <p:nvPr/>
        </p:nvSpPr>
        <p:spPr>
          <a:xfrm>
            <a:off x="1578104" y="884785"/>
            <a:ext cx="3136771" cy="4832092"/>
          </a:xfrm>
          <a:prstGeom prst="rect">
            <a:avLst/>
          </a:prstGeom>
          <a:noFill/>
        </p:spPr>
        <p:txBody>
          <a:bodyPr wrap="square">
            <a:spAutoFit/>
          </a:bodyPr>
          <a:lstStyle/>
          <a:p>
            <a:pPr indent="266700" algn="l"/>
            <a:r>
              <a:rPr lang="en-US" altLang="zh-CN" sz="2800" kern="100" dirty="0">
                <a:effectLst/>
                <a:latin typeface="微软雅黑" panose="020B0503020204020204" pitchFamily="34" charset="-122"/>
                <a:ea typeface="微软雅黑" panose="020B0503020204020204" pitchFamily="34" charset="-122"/>
              </a:rPr>
              <a:t>    3)</a:t>
            </a:r>
            <a:r>
              <a:rPr lang="zh-CN" altLang="zh-CN" sz="2800" kern="100" dirty="0">
                <a:effectLst/>
                <a:latin typeface="微软雅黑" panose="020B0503020204020204" pitchFamily="34" charset="-122"/>
                <a:ea typeface="微软雅黑" panose="020B0503020204020204" pitchFamily="34" charset="-122"/>
              </a:rPr>
              <a:t>车削外圆时工件夹持方法车削加工时，工件在机床或夹具中的夹持方法直接影响夹紧稳定性及加工精度，一般应根据零件的结构形状及尺寸大小确定不同的夹持方法，以适应生产及加工精度要求。</a:t>
            </a:r>
            <a:r>
              <a:rPr lang="en-US" altLang="zh-CN" sz="2800" kern="100" dirty="0">
                <a:effectLst/>
                <a:latin typeface="微软雅黑" panose="020B0503020204020204" pitchFamily="34" charset="-122"/>
                <a:ea typeface="微软雅黑" panose="020B0503020204020204" pitchFamily="34" charset="-122"/>
              </a:rPr>
              <a:t> </a:t>
            </a:r>
            <a:endParaRPr lang="zh-CN" altLang="zh-CN" sz="2800" kern="100" dirty="0">
              <a:effectLst/>
              <a:latin typeface="微软雅黑" panose="020B0503020204020204" pitchFamily="34" charset="-122"/>
              <a:ea typeface="微软雅黑" panose="020B0503020204020204" pitchFamily="34" charset="-122"/>
            </a:endParaRPr>
          </a:p>
        </p:txBody>
      </p:sp>
      <p:pic>
        <p:nvPicPr>
          <p:cNvPr id="24" name="图片 23">
            <a:extLst>
              <a:ext uri="{FF2B5EF4-FFF2-40B4-BE49-F238E27FC236}">
                <a16:creationId xmlns:a16="http://schemas.microsoft.com/office/drawing/2014/main" id="{026824DB-069B-43C5-5112-B1DD2F08AE4F}"/>
              </a:ext>
            </a:extLst>
          </p:cNvPr>
          <p:cNvPicPr>
            <a:picLocks noChangeAspect="1"/>
          </p:cNvPicPr>
          <p:nvPr/>
        </p:nvPicPr>
        <p:blipFill>
          <a:blip r:embed="rId18"/>
          <a:stretch>
            <a:fillRect/>
          </a:stretch>
        </p:blipFill>
        <p:spPr>
          <a:xfrm>
            <a:off x="5024437" y="1360011"/>
            <a:ext cx="6943725" cy="4610100"/>
          </a:xfrm>
          <a:prstGeom prst="rect">
            <a:avLst/>
          </a:prstGeom>
        </p:spPr>
      </p:pic>
    </p:spTree>
    <p:extLst>
      <p:ext uri="{BB962C8B-B14F-4D97-AF65-F5344CB8AC3E}">
        <p14:creationId xmlns:p14="http://schemas.microsoft.com/office/powerpoint/2010/main" val="16550333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A552388D-24B0-C6A8-119E-6F84192C299C}"/>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6F21C38F-227E-BAD6-8B0A-9A0FE8198147}"/>
              </a:ext>
            </a:extLst>
          </p:cNvPr>
          <p:cNvSpPr>
            <a:spLocks noGrp="1"/>
          </p:cNvSpPr>
          <p:nvPr>
            <p:ph type="sldNum" sz="quarter" idx="12"/>
          </p:nvPr>
        </p:nvSpPr>
        <p:spPr/>
        <p:txBody>
          <a:bodyPr/>
          <a:lstStyle/>
          <a:p>
            <a:fld id="{49AE70B2-8BF9-45C0-BB95-33D1B9D3A854}" type="slidenum">
              <a:rPr lang="zh-CN" altLang="en-US" smtClean="0"/>
              <a:t>86</a:t>
            </a:fld>
            <a:endParaRPr lang="zh-CN" altLang="en-US"/>
          </a:p>
        </p:txBody>
      </p:sp>
      <p:sp>
        <p:nvSpPr>
          <p:cNvPr id="4" name="矩形 3">
            <a:extLst>
              <a:ext uri="{FF2B5EF4-FFF2-40B4-BE49-F238E27FC236}">
                <a16:creationId xmlns:a16="http://schemas.microsoft.com/office/drawing/2014/main" id="{7F9C9E83-B16B-3191-E002-BF2046CB940F}"/>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48980675-B9D9-5938-D036-D1715CC3F588}"/>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4006894D-4B6B-29CC-1369-52C0D9BF4487}"/>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E6D6370A-A5A5-E233-66D3-8FB874AAFA8D}"/>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513DE6F5-F601-4614-DC29-BFFCFA30C482}"/>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C34DA8BA-8925-026C-5128-26ACCFB7FC62}"/>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11D23E46-90B4-D23A-22BE-382B17F0C95E}"/>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395BAB14-BAC2-C80D-92B8-12342DBB80B9}"/>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092CA98C-59E6-8B2E-A29A-1739E5A69603}"/>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85732482-8742-869D-63E0-BB855F4FC73B}"/>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5C211350-9AFB-710D-1D2C-42DC3E84CB59}"/>
              </a:ext>
            </a:extLst>
          </p:cNvPr>
          <p:cNvSpPr txBox="1"/>
          <p:nvPr>
            <p:custDataLst>
              <p:tags r:id="rId3"/>
            </p:custDataLst>
          </p:nvPr>
        </p:nvSpPr>
        <p:spPr>
          <a:xfrm>
            <a:off x="1781176" y="108606"/>
            <a:ext cx="6296024"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 机械加工工艺基础知识认知</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4298CED7-BF22-E482-1CC8-BA4F5D7E4F54}"/>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12FD4728-C167-8DD2-4C20-DBEDD485454E}"/>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90ADC81C-3D7F-2981-2560-278DF130A371}"/>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A27F0E66-385E-6280-E79C-26C9A52EC652}"/>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3B690245-A249-FBEB-832B-170F3D393B5B}"/>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4935DBB7-EA58-043C-9A9F-4654E71AEEC1}"/>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2F9C7495-BA58-7294-752E-4FEE3209218C}"/>
              </a:ext>
            </a:extLst>
          </p:cNvPr>
          <p:cNvSpPr txBox="1"/>
          <p:nvPr/>
        </p:nvSpPr>
        <p:spPr>
          <a:xfrm>
            <a:off x="1123950" y="823390"/>
            <a:ext cx="9944100" cy="5186869"/>
          </a:xfrm>
          <a:prstGeom prst="rect">
            <a:avLst/>
          </a:prstGeom>
          <a:noFill/>
        </p:spPr>
        <p:txBody>
          <a:bodyPr wrap="square">
            <a:spAutoFit/>
          </a:bodyPr>
          <a:lstStyle/>
          <a:p>
            <a:pPr indent="266700" algn="l">
              <a:lnSpc>
                <a:spcPct val="150000"/>
              </a:lnSpc>
            </a:pPr>
            <a:r>
              <a:rPr lang="en-US" altLang="zh-CN" sz="2800" kern="100" dirty="0">
                <a:solidFill>
                  <a:srgbClr val="FF0000"/>
                </a:solidFill>
                <a:effectLst/>
                <a:latin typeface="微软雅黑" panose="020B0503020204020204" pitchFamily="34" charset="-122"/>
                <a:ea typeface="微软雅黑" panose="020B0503020204020204" pitchFamily="34" charset="-122"/>
              </a:rPr>
              <a:t>    ①</a:t>
            </a:r>
            <a:r>
              <a:rPr lang="zh-CN" altLang="zh-CN" sz="2800" kern="100" dirty="0">
                <a:solidFill>
                  <a:srgbClr val="FF0000"/>
                </a:solidFill>
                <a:effectLst/>
                <a:latin typeface="微软雅黑" panose="020B0503020204020204" pitchFamily="34" charset="-122"/>
                <a:ea typeface="微软雅黑" panose="020B0503020204020204" pitchFamily="34" charset="-122"/>
              </a:rPr>
              <a:t>三爪自定心卡盘</a:t>
            </a:r>
            <a:r>
              <a:rPr lang="zh-CN" altLang="en-US" sz="2800" kern="100" dirty="0">
                <a:solidFill>
                  <a:srgbClr val="FF0000"/>
                </a:solidFill>
                <a:effectLst/>
                <a:latin typeface="微软雅黑" panose="020B0503020204020204" pitchFamily="34" charset="-122"/>
                <a:ea typeface="微软雅黑" panose="020B0503020204020204" pitchFamily="34" charset="-122"/>
              </a:rPr>
              <a:t>。</a:t>
            </a:r>
            <a:r>
              <a:rPr lang="zh-CN" altLang="zh-CN" sz="2800" kern="100" dirty="0">
                <a:effectLst/>
                <a:latin typeface="微软雅黑" panose="020B0503020204020204" pitchFamily="34" charset="-122"/>
                <a:ea typeface="微软雅黑" panose="020B0503020204020204" pitchFamily="34" charset="-122"/>
              </a:rPr>
              <a:t>由于三爪自定心卡盘可以自动定心，因此，工件安装迅速、使用方便。</a:t>
            </a:r>
          </a:p>
          <a:p>
            <a:pPr indent="266700" algn="l">
              <a:lnSpc>
                <a:spcPct val="150000"/>
              </a:lnSpc>
            </a:pPr>
            <a:r>
              <a:rPr lang="en-US" altLang="zh-CN" sz="2800" kern="100" dirty="0">
                <a:solidFill>
                  <a:srgbClr val="FF0000"/>
                </a:solidFill>
                <a:latin typeface="微软雅黑" panose="020B0503020204020204" pitchFamily="34" charset="-122"/>
                <a:ea typeface="微软雅黑" panose="020B0503020204020204" pitchFamily="34" charset="-122"/>
              </a:rPr>
              <a:t>    ②</a:t>
            </a:r>
            <a:r>
              <a:rPr lang="zh-CN" altLang="zh-CN" sz="2800" kern="100" dirty="0">
                <a:solidFill>
                  <a:srgbClr val="FF0000"/>
                </a:solidFill>
                <a:latin typeface="微软雅黑" panose="020B0503020204020204" pitchFamily="34" charset="-122"/>
                <a:ea typeface="微软雅黑" panose="020B0503020204020204" pitchFamily="34" charset="-122"/>
              </a:rPr>
              <a:t>四爪单动卡盘</a:t>
            </a:r>
            <a:r>
              <a:rPr lang="zh-CN" altLang="en-US" sz="2800" kern="100" dirty="0">
                <a:solidFill>
                  <a:srgbClr val="FF0000"/>
                </a:solidFill>
                <a:latin typeface="微软雅黑" panose="020B0503020204020204" pitchFamily="34" charset="-122"/>
                <a:ea typeface="微软雅黑" panose="020B0503020204020204" pitchFamily="34" charset="-122"/>
              </a:rPr>
              <a:t>。</a:t>
            </a:r>
            <a:r>
              <a:rPr lang="zh-CN" altLang="zh-CN" sz="2800" kern="100" dirty="0">
                <a:effectLst/>
                <a:latin typeface="微软雅黑" panose="020B0503020204020204" pitchFamily="34" charset="-122"/>
                <a:ea typeface="微软雅黑" panose="020B0503020204020204" pitchFamily="34" charset="-122"/>
              </a:rPr>
              <a:t>四爪单动卡盘因为四爪不能同时递进，所以不能自动定心，但可以夹持形状较复杂的非回转体工件，如加工偏心轴外圆。</a:t>
            </a:r>
            <a:endParaRPr lang="en-US" altLang="zh-CN" sz="2800" kern="100" dirty="0">
              <a:effectLst/>
              <a:latin typeface="微软雅黑" panose="020B0503020204020204" pitchFamily="34" charset="-122"/>
              <a:ea typeface="微软雅黑" panose="020B0503020204020204" pitchFamily="34" charset="-122"/>
            </a:endParaRPr>
          </a:p>
          <a:p>
            <a:pPr indent="266700" algn="l">
              <a:lnSpc>
                <a:spcPct val="150000"/>
              </a:lnSpc>
            </a:pPr>
            <a:r>
              <a:rPr lang="en-US" altLang="zh-CN" sz="2800" kern="100" dirty="0">
                <a:solidFill>
                  <a:srgbClr val="FF0000"/>
                </a:solidFill>
                <a:latin typeface="微软雅黑" panose="020B0503020204020204" pitchFamily="34" charset="-122"/>
                <a:ea typeface="微软雅黑" panose="020B0503020204020204" pitchFamily="34" charset="-122"/>
              </a:rPr>
              <a:t>    ③</a:t>
            </a:r>
            <a:r>
              <a:rPr lang="zh-CN" altLang="zh-CN" sz="2800" kern="100" dirty="0">
                <a:solidFill>
                  <a:srgbClr val="FF0000"/>
                </a:solidFill>
                <a:latin typeface="微软雅黑" panose="020B0503020204020204" pitchFamily="34" charset="-122"/>
                <a:ea typeface="微软雅黑" panose="020B0503020204020204" pitchFamily="34" charset="-122"/>
              </a:rPr>
              <a:t>三爪自定心卡盘与顶尖</a:t>
            </a:r>
            <a:r>
              <a:rPr lang="zh-CN" altLang="en-US" sz="2800" kern="100" dirty="0">
                <a:solidFill>
                  <a:srgbClr val="FF0000"/>
                </a:solidFill>
                <a:latin typeface="微软雅黑" panose="020B0503020204020204" pitchFamily="34" charset="-122"/>
                <a:ea typeface="微软雅黑" panose="020B0503020204020204" pitchFamily="34" charset="-122"/>
              </a:rPr>
              <a:t>。</a:t>
            </a:r>
            <a:r>
              <a:rPr lang="zh-CN" altLang="zh-CN" sz="2800" kern="100" dirty="0">
                <a:effectLst/>
                <a:latin typeface="微软雅黑" panose="020B0503020204020204" pitchFamily="34" charset="-122"/>
                <a:ea typeface="微软雅黑" panose="020B0503020204020204" pitchFamily="34" charset="-122"/>
              </a:rPr>
              <a:t>对较长的轴类零件，为保证加工表面的几何精度及相互位置精度，提高夹紧稳定性，多采用三爪自定心卡盘与顶尖夹持方法。</a:t>
            </a:r>
          </a:p>
        </p:txBody>
      </p:sp>
    </p:spTree>
    <p:extLst>
      <p:ext uri="{BB962C8B-B14F-4D97-AF65-F5344CB8AC3E}">
        <p14:creationId xmlns:p14="http://schemas.microsoft.com/office/powerpoint/2010/main" val="15598658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F5507B99-1C2F-32CD-3384-E5537F936F29}"/>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8A443685-A602-4030-8DD1-C109EEBC5209}"/>
              </a:ext>
            </a:extLst>
          </p:cNvPr>
          <p:cNvSpPr>
            <a:spLocks noGrp="1"/>
          </p:cNvSpPr>
          <p:nvPr>
            <p:ph type="sldNum" sz="quarter" idx="12"/>
          </p:nvPr>
        </p:nvSpPr>
        <p:spPr/>
        <p:txBody>
          <a:bodyPr/>
          <a:lstStyle/>
          <a:p>
            <a:fld id="{49AE70B2-8BF9-45C0-BB95-33D1B9D3A854}" type="slidenum">
              <a:rPr lang="zh-CN" altLang="en-US" smtClean="0"/>
              <a:t>87</a:t>
            </a:fld>
            <a:endParaRPr lang="zh-CN" altLang="en-US"/>
          </a:p>
        </p:txBody>
      </p:sp>
      <p:sp>
        <p:nvSpPr>
          <p:cNvPr id="4" name="矩形 3">
            <a:extLst>
              <a:ext uri="{FF2B5EF4-FFF2-40B4-BE49-F238E27FC236}">
                <a16:creationId xmlns:a16="http://schemas.microsoft.com/office/drawing/2014/main" id="{7B67FCAD-9596-50DA-8D6B-11044B0AA609}"/>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301905B9-4F81-3732-F085-98C1F4640F77}"/>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369D58AC-7154-C5AD-3341-4CCF68AB2F54}"/>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17F6676F-A19C-8650-9415-803D13B707D8}"/>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7366A7FA-D3DA-2C23-2A4B-0105271C8550}"/>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C013D97D-6762-6F72-1725-141F2DA845EB}"/>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368C0C35-D461-4310-F821-A5C8449A9A2E}"/>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5860DAE8-B2AE-F649-3800-44376B47A1D8}"/>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41912098-0864-F701-81DF-856D51F0265C}"/>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8F009461-8111-9D85-AE64-445D4D65D033}"/>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E17DE316-77E2-BA39-BF45-A9FCC12B1BB8}"/>
              </a:ext>
            </a:extLst>
          </p:cNvPr>
          <p:cNvSpPr txBox="1"/>
          <p:nvPr>
            <p:custDataLst>
              <p:tags r:id="rId3"/>
            </p:custDataLst>
          </p:nvPr>
        </p:nvSpPr>
        <p:spPr>
          <a:xfrm>
            <a:off x="1781176" y="108606"/>
            <a:ext cx="6296024"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 机械加工工艺基础知识认知</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B5DE6CAA-E5BF-2796-C29A-C6DC028DC2F0}"/>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803B548A-1388-EAAE-4DB5-463739C349B8}"/>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AD9C9576-7631-6C15-1ACC-2E3746A82673}"/>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BCFF21F0-63D7-819E-7722-3BD537DA36F9}"/>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FA7E132D-11BC-60AB-2ADF-E5AB4303AA28}"/>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67BBF930-2D4E-7D63-FF2F-8BCBBE7FB2D2}"/>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990DB3E5-6E34-AD17-A31F-B0CA4995C250}"/>
              </a:ext>
            </a:extLst>
          </p:cNvPr>
          <p:cNvSpPr txBox="1"/>
          <p:nvPr/>
        </p:nvSpPr>
        <p:spPr>
          <a:xfrm>
            <a:off x="1310814" y="1377594"/>
            <a:ext cx="9433502" cy="4540538"/>
          </a:xfrm>
          <a:prstGeom prst="rect">
            <a:avLst/>
          </a:prstGeom>
          <a:noFill/>
        </p:spPr>
        <p:txBody>
          <a:bodyPr wrap="square">
            <a:spAutoFit/>
          </a:bodyPr>
          <a:lstStyle/>
          <a:p>
            <a:pPr indent="266700" algn="l">
              <a:lnSpc>
                <a:spcPct val="150000"/>
              </a:lnSpc>
            </a:pPr>
            <a:r>
              <a:rPr lang="en-US" altLang="zh-CN" sz="2800" kern="100" dirty="0">
                <a:solidFill>
                  <a:srgbClr val="FF0000"/>
                </a:solidFill>
                <a:effectLst/>
                <a:latin typeface="微软雅黑" panose="020B0503020204020204" pitchFamily="34" charset="-122"/>
                <a:ea typeface="微软雅黑" panose="020B0503020204020204" pitchFamily="34" charset="-122"/>
              </a:rPr>
              <a:t>④</a:t>
            </a:r>
            <a:r>
              <a:rPr lang="zh-CN" altLang="zh-CN" sz="2800" kern="100" dirty="0">
                <a:solidFill>
                  <a:srgbClr val="FF0000"/>
                </a:solidFill>
                <a:effectLst/>
                <a:latin typeface="微软雅黑" panose="020B0503020204020204" pitchFamily="34" charset="-122"/>
                <a:ea typeface="微软雅黑" panose="020B0503020204020204" pitchFamily="34" charset="-122"/>
              </a:rPr>
              <a:t>中心架</a:t>
            </a:r>
            <a:r>
              <a:rPr lang="zh-CN" altLang="en-US" sz="2800" kern="100" dirty="0">
                <a:solidFill>
                  <a:srgbClr val="FF0000"/>
                </a:solidFill>
                <a:effectLst/>
                <a:latin typeface="微软雅黑" panose="020B0503020204020204" pitchFamily="34" charset="-122"/>
                <a:ea typeface="微软雅黑" panose="020B0503020204020204" pitchFamily="34" charset="-122"/>
              </a:rPr>
              <a:t>。</a:t>
            </a:r>
            <a:r>
              <a:rPr lang="zh-CN" altLang="zh-CN" sz="2800" kern="100" dirty="0">
                <a:effectLst/>
                <a:latin typeface="微软雅黑" panose="020B0503020204020204" pitchFamily="34" charset="-122"/>
                <a:ea typeface="微软雅黑" panose="020B0503020204020204" pitchFamily="34" charset="-122"/>
              </a:rPr>
              <a:t>使用中心架时，对整个外圆表面加工会出现接刀现象，处理不好，会影响加工精度及表面粗糙度。</a:t>
            </a:r>
          </a:p>
          <a:p>
            <a:pPr indent="266700" algn="l">
              <a:lnSpc>
                <a:spcPct val="150000"/>
              </a:lnSpc>
            </a:pPr>
            <a:r>
              <a:rPr lang="en-US" altLang="zh-CN" sz="2800" kern="100" dirty="0">
                <a:solidFill>
                  <a:srgbClr val="FF0000"/>
                </a:solidFill>
                <a:effectLst/>
                <a:latin typeface="微软雅黑" panose="020B0503020204020204" pitchFamily="34" charset="-122"/>
                <a:ea typeface="微软雅黑" panose="020B0503020204020204" pitchFamily="34" charset="-122"/>
              </a:rPr>
              <a:t>⑤</a:t>
            </a:r>
            <a:r>
              <a:rPr lang="zh-CN" altLang="zh-CN" sz="2800" kern="100" dirty="0">
                <a:solidFill>
                  <a:srgbClr val="FF0000"/>
                </a:solidFill>
                <a:effectLst/>
                <a:latin typeface="微软雅黑" panose="020B0503020204020204" pitchFamily="34" charset="-122"/>
                <a:ea typeface="微软雅黑" panose="020B0503020204020204" pitchFamily="34" charset="-122"/>
              </a:rPr>
              <a:t>跟刀架</a:t>
            </a:r>
            <a:r>
              <a:rPr lang="zh-CN" altLang="en-US" sz="2800" kern="100" dirty="0">
                <a:solidFill>
                  <a:srgbClr val="FF0000"/>
                </a:solidFill>
                <a:effectLst/>
                <a:latin typeface="微软雅黑" panose="020B0503020204020204" pitchFamily="34" charset="-122"/>
                <a:ea typeface="微软雅黑" panose="020B0503020204020204" pitchFamily="34" charset="-122"/>
              </a:rPr>
              <a:t>。</a:t>
            </a:r>
            <a:r>
              <a:rPr lang="zh-CN" altLang="zh-CN" sz="2800" kern="100" dirty="0">
                <a:effectLst/>
                <a:latin typeface="微软雅黑" panose="020B0503020204020204" pitchFamily="34" charset="-122"/>
                <a:ea typeface="微软雅黑" panose="020B0503020204020204" pitchFamily="34" charset="-122"/>
              </a:rPr>
              <a:t>跟刀架固定在车床溜板上，它可以与刀具一起沿床身导轨移动，克服了中心架使用时的接刀现象，但不适用于阶梯轴加工。</a:t>
            </a:r>
          </a:p>
          <a:p>
            <a:pPr indent="266700" algn="l">
              <a:lnSpc>
                <a:spcPct val="150000"/>
              </a:lnSpc>
            </a:pPr>
            <a:r>
              <a:rPr lang="en-US" altLang="zh-CN" sz="2800" kern="100" dirty="0">
                <a:solidFill>
                  <a:srgbClr val="FF0000"/>
                </a:solidFill>
                <a:effectLst/>
                <a:latin typeface="微软雅黑" panose="020B0503020204020204" pitchFamily="34" charset="-122"/>
                <a:ea typeface="微软雅黑" panose="020B0503020204020204" pitchFamily="34" charset="-122"/>
              </a:rPr>
              <a:t>⑥</a:t>
            </a:r>
            <a:r>
              <a:rPr lang="zh-CN" altLang="zh-CN" sz="2800" kern="100" dirty="0">
                <a:solidFill>
                  <a:srgbClr val="FF0000"/>
                </a:solidFill>
                <a:effectLst/>
                <a:latin typeface="微软雅黑" panose="020B0503020204020204" pitchFamily="34" charset="-122"/>
                <a:ea typeface="微软雅黑" panose="020B0503020204020204" pitchFamily="34" charset="-122"/>
              </a:rPr>
              <a:t>心轴</a:t>
            </a:r>
            <a:r>
              <a:rPr lang="zh-CN" altLang="en-US" sz="2800" kern="100" dirty="0">
                <a:solidFill>
                  <a:srgbClr val="FF0000"/>
                </a:solidFill>
                <a:effectLst/>
                <a:latin typeface="微软雅黑" panose="020B0503020204020204" pitchFamily="34" charset="-122"/>
                <a:ea typeface="微软雅黑" panose="020B0503020204020204" pitchFamily="34" charset="-122"/>
              </a:rPr>
              <a:t>。</a:t>
            </a:r>
            <a:r>
              <a:rPr lang="zh-CN" altLang="zh-CN" sz="2800" kern="100" dirty="0">
                <a:effectLst/>
                <a:latin typeface="微软雅黑" panose="020B0503020204020204" pitchFamily="34" charset="-122"/>
                <a:ea typeface="微软雅黑" panose="020B0503020204020204" pitchFamily="34" charset="-122"/>
              </a:rPr>
              <a:t>车床加工外圆表面使用的心轴分为三种：</a:t>
            </a:r>
            <a:r>
              <a:rPr lang="zh-CN" altLang="zh-CN" sz="2800" kern="100" dirty="0">
                <a:solidFill>
                  <a:srgbClr val="FF0000"/>
                </a:solidFill>
                <a:effectLst/>
                <a:latin typeface="微软雅黑" panose="020B0503020204020204" pitchFamily="34" charset="-122"/>
                <a:ea typeface="微软雅黑" panose="020B0503020204020204" pitchFamily="34" charset="-122"/>
              </a:rPr>
              <a:t>圆柱心轴、锥形心轴及花键心轴。</a:t>
            </a:r>
          </a:p>
        </p:txBody>
      </p:sp>
    </p:spTree>
    <p:extLst>
      <p:ext uri="{BB962C8B-B14F-4D97-AF65-F5344CB8AC3E}">
        <p14:creationId xmlns:p14="http://schemas.microsoft.com/office/powerpoint/2010/main" val="6597015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6DDA3EC-1626-AC3D-038F-823EFF3B6FC4}"/>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67A8F7C3-4999-A3E9-AF70-E6704096CA61}"/>
              </a:ext>
            </a:extLst>
          </p:cNvPr>
          <p:cNvSpPr>
            <a:spLocks noGrp="1"/>
          </p:cNvSpPr>
          <p:nvPr>
            <p:ph type="sldNum" sz="quarter" idx="12"/>
          </p:nvPr>
        </p:nvSpPr>
        <p:spPr/>
        <p:txBody>
          <a:bodyPr/>
          <a:lstStyle/>
          <a:p>
            <a:fld id="{49AE70B2-8BF9-45C0-BB95-33D1B9D3A854}" type="slidenum">
              <a:rPr lang="zh-CN" altLang="en-US" smtClean="0"/>
              <a:t>88</a:t>
            </a:fld>
            <a:endParaRPr lang="zh-CN" altLang="en-US"/>
          </a:p>
        </p:txBody>
      </p:sp>
      <p:sp>
        <p:nvSpPr>
          <p:cNvPr id="4" name="矩形 3">
            <a:extLst>
              <a:ext uri="{FF2B5EF4-FFF2-40B4-BE49-F238E27FC236}">
                <a16:creationId xmlns:a16="http://schemas.microsoft.com/office/drawing/2014/main" id="{AD7186EC-07F9-EBAC-91FA-AF008E31A506}"/>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B5416E11-BB3F-AE18-7EEA-578966420DF1}"/>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A7EC12C3-0CEE-A8CD-980B-8050244967C3}"/>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9263CCC6-9CA8-7974-C3BC-7D65036343B5}"/>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BDA9780E-8B4A-E2C7-A2F2-6466805690C2}"/>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3AEF2C55-F238-3A0A-8E0F-6D593973C42B}"/>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1DA139AA-24A9-C4C0-0F97-EF14FB225B8F}"/>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1F7D82CF-733E-1025-CAE3-8B3C0DC13D1D}"/>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C9604633-E5EF-779F-09D9-D6ADB713644F}"/>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763E80F9-41D8-492A-2F27-5450F3C0B57E}"/>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46CD9F2F-097B-3E40-75D9-A722D6675EB9}"/>
              </a:ext>
            </a:extLst>
          </p:cNvPr>
          <p:cNvSpPr txBox="1"/>
          <p:nvPr>
            <p:custDataLst>
              <p:tags r:id="rId3"/>
            </p:custDataLst>
          </p:nvPr>
        </p:nvSpPr>
        <p:spPr>
          <a:xfrm>
            <a:off x="1781176" y="108606"/>
            <a:ext cx="6296024"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 机械加工工艺基础知识认知</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E8489590-0755-6A43-8DDE-F569B5397FA9}"/>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F52C574F-E531-017C-23E4-03B992870DA5}"/>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5C50340B-CB00-2BDE-1036-A352A9428172}"/>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7DB9623D-C967-1F29-37C9-D2150ECD2929}"/>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726A029A-A0CD-8503-F45C-B246B4FE2B9B}"/>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96301CC9-67FE-6756-8F67-24F42CE5DEC0}"/>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46033D9F-F8B3-8D3A-0F36-D89B8950991E}"/>
              </a:ext>
            </a:extLst>
          </p:cNvPr>
          <p:cNvSpPr txBox="1"/>
          <p:nvPr/>
        </p:nvSpPr>
        <p:spPr>
          <a:xfrm>
            <a:off x="1370013" y="741994"/>
            <a:ext cx="10117975" cy="5833200"/>
          </a:xfrm>
          <a:prstGeom prst="rect">
            <a:avLst/>
          </a:prstGeom>
          <a:noFill/>
        </p:spPr>
        <p:txBody>
          <a:bodyPr wrap="square">
            <a:spAutoFit/>
          </a:bodyPr>
          <a:lstStyle/>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2</a:t>
            </a:r>
            <a:r>
              <a:rPr lang="zh-CN" altLang="zh-CN" sz="2800" kern="100" dirty="0">
                <a:effectLst/>
                <a:latin typeface="微软雅黑" panose="020B0503020204020204" pitchFamily="34" charset="-122"/>
                <a:ea typeface="微软雅黑" panose="020B0503020204020204" pitchFamily="34" charset="-122"/>
              </a:rPr>
              <a:t>）外圆表面的磨削加工</a:t>
            </a:r>
            <a:r>
              <a:rPr lang="zh-CN" altLang="en-US" sz="2800" kern="100" dirty="0">
                <a:effectLst/>
                <a:latin typeface="微软雅黑" panose="020B0503020204020204" pitchFamily="34" charset="-122"/>
                <a:ea typeface="微软雅黑" panose="020B0503020204020204" pitchFamily="34" charset="-122"/>
              </a:rPr>
              <a:t>。</a:t>
            </a:r>
            <a:r>
              <a:rPr lang="zh-CN" altLang="zh-CN" sz="2800" kern="100" dirty="0">
                <a:effectLst/>
                <a:latin typeface="微软雅黑" panose="020B0503020204020204" pitchFamily="34" charset="-122"/>
                <a:ea typeface="微软雅黑" panose="020B0503020204020204" pitchFamily="34" charset="-122"/>
              </a:rPr>
              <a:t>用磨具以较高的线速度对工件表面进行加工的方法称为磨削。</a:t>
            </a:r>
            <a:endParaRPr lang="en-US" altLang="zh-CN" sz="2800" kern="100" dirty="0">
              <a:effectLst/>
              <a:latin typeface="微软雅黑" panose="020B0503020204020204" pitchFamily="34" charset="-122"/>
              <a:ea typeface="微软雅黑" panose="020B0503020204020204" pitchFamily="34" charset="-122"/>
            </a:endParaRP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1)</a:t>
            </a:r>
            <a:r>
              <a:rPr lang="zh-CN" altLang="zh-CN" sz="2800" kern="100" dirty="0">
                <a:effectLst/>
                <a:latin typeface="微软雅黑" panose="020B0503020204020204" pitchFamily="34" charset="-122"/>
                <a:ea typeface="微软雅黑" panose="020B0503020204020204" pitchFamily="34" charset="-122"/>
              </a:rPr>
              <a:t>磨削加工的工艺范围及特点</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①</a:t>
            </a:r>
            <a:r>
              <a:rPr lang="zh-CN" altLang="zh-CN" sz="2800" kern="100" dirty="0">
                <a:effectLst/>
                <a:latin typeface="微软雅黑" panose="020B0503020204020204" pitchFamily="34" charset="-122"/>
                <a:ea typeface="微软雅黑" panose="020B0503020204020204" pitchFamily="34" charset="-122"/>
              </a:rPr>
              <a:t>磨削加工可作为粗加工，也可以作为精加工。</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②</a:t>
            </a:r>
            <a:r>
              <a:rPr lang="zh-CN" altLang="zh-CN" sz="2800" kern="100" dirty="0">
                <a:effectLst/>
                <a:latin typeface="微软雅黑" panose="020B0503020204020204" pitchFamily="34" charset="-122"/>
                <a:ea typeface="微软雅黑" panose="020B0503020204020204" pitchFamily="34" charset="-122"/>
              </a:rPr>
              <a:t>磨削的本质是砂轮的磨粒形成的“刀刃”切削过程</a:t>
            </a:r>
            <a:r>
              <a:rPr lang="zh-CN" altLang="en-US"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 </a:t>
            </a:r>
            <a:endParaRPr lang="zh-CN" altLang="zh-CN" sz="2800" kern="100" dirty="0">
              <a:effectLst/>
              <a:latin typeface="微软雅黑" panose="020B0503020204020204" pitchFamily="34" charset="-122"/>
              <a:ea typeface="微软雅黑" panose="020B0503020204020204" pitchFamily="34" charset="-122"/>
            </a:endParaRP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③</a:t>
            </a:r>
            <a:r>
              <a:rPr lang="zh-CN" altLang="zh-CN" sz="2800" kern="100" dirty="0">
                <a:effectLst/>
                <a:latin typeface="微软雅黑" panose="020B0503020204020204" pitchFamily="34" charset="-122"/>
                <a:ea typeface="微软雅黑" panose="020B0503020204020204" pitchFamily="34" charset="-122"/>
              </a:rPr>
              <a:t>磨削过程中，因砂轮与工件表面接触面积较大，而且砂轮本身散热条件较差，在切削区会出现较大的切削热，使切削区温度达</a:t>
            </a:r>
            <a:r>
              <a:rPr lang="en-US" altLang="zh-CN" sz="2800" kern="100" dirty="0">
                <a:effectLst/>
                <a:latin typeface="微软雅黑" panose="020B0503020204020204" pitchFamily="34" charset="-122"/>
                <a:ea typeface="微软雅黑" panose="020B0503020204020204" pitchFamily="34" charset="-122"/>
              </a:rPr>
              <a:t>400~1000</a:t>
            </a:r>
            <a:r>
              <a:rPr lang="zh-CN" altLang="zh-CN" sz="2800" kern="100" dirty="0">
                <a:effectLst/>
                <a:latin typeface="微软雅黑" panose="020B0503020204020204" pitchFamily="34" charset="-122"/>
                <a:ea typeface="微软雅黑" panose="020B0503020204020204" pitchFamily="34" charset="-122"/>
              </a:rPr>
              <a:t>℃，容易造成已加工表面的烧伤、脱碳、退火等现象，影响加工表面的质量。</a:t>
            </a:r>
          </a:p>
        </p:txBody>
      </p:sp>
    </p:spTree>
    <p:extLst>
      <p:ext uri="{BB962C8B-B14F-4D97-AF65-F5344CB8AC3E}">
        <p14:creationId xmlns:p14="http://schemas.microsoft.com/office/powerpoint/2010/main" val="42554552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D1071DF6-C5CC-3FEF-8B4A-80997CCE8711}"/>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3F020F5A-7507-3B0E-E344-0D99CC07C376}"/>
              </a:ext>
            </a:extLst>
          </p:cNvPr>
          <p:cNvSpPr>
            <a:spLocks noGrp="1"/>
          </p:cNvSpPr>
          <p:nvPr>
            <p:ph type="sldNum" sz="quarter" idx="12"/>
          </p:nvPr>
        </p:nvSpPr>
        <p:spPr/>
        <p:txBody>
          <a:bodyPr/>
          <a:lstStyle/>
          <a:p>
            <a:fld id="{49AE70B2-8BF9-45C0-BB95-33D1B9D3A854}" type="slidenum">
              <a:rPr lang="zh-CN" altLang="en-US" smtClean="0"/>
              <a:t>89</a:t>
            </a:fld>
            <a:endParaRPr lang="zh-CN" altLang="en-US"/>
          </a:p>
        </p:txBody>
      </p:sp>
      <p:sp>
        <p:nvSpPr>
          <p:cNvPr id="4" name="矩形 3">
            <a:extLst>
              <a:ext uri="{FF2B5EF4-FFF2-40B4-BE49-F238E27FC236}">
                <a16:creationId xmlns:a16="http://schemas.microsoft.com/office/drawing/2014/main" id="{E6B6EF51-EB12-08E1-DF58-B9BDEEA6F00F}"/>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A8DE4193-88B1-237E-F0F7-56CFD5552CF9}"/>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FCD39E87-F123-D57B-BA60-230A7A743C00}"/>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D83CC16F-241E-365B-2294-3751CB61B19A}"/>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B86B67C5-080A-26B2-AC99-13F74C8EA552}"/>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89A81501-F9D1-ED07-A804-D07BEB5EEE57}"/>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6BBF736A-3B55-F3AD-2D2D-231585DB0B23}"/>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DB021DDA-A113-F1D4-D70A-5D0808EEBAEC}"/>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30F02140-E513-31A1-5C19-10D39FC86669}"/>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BAB416D3-6865-EFC2-AF19-FB6ADE24FE8F}"/>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9D22E837-4C1B-C0BF-8EA8-090ED11C3EF2}"/>
              </a:ext>
            </a:extLst>
          </p:cNvPr>
          <p:cNvSpPr txBox="1"/>
          <p:nvPr>
            <p:custDataLst>
              <p:tags r:id="rId3"/>
            </p:custDataLst>
          </p:nvPr>
        </p:nvSpPr>
        <p:spPr>
          <a:xfrm>
            <a:off x="1781176" y="108606"/>
            <a:ext cx="6296024"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 机械加工工艺基础知识认知</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015AC52A-83FE-B8E1-DBA3-E6DAFA7D1998}"/>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A7B2F744-DA35-04D8-6AC4-6DEDDB65F92B}"/>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93368677-9989-A5BE-C1C0-7AC6E954788C}"/>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A0F12610-7E88-C740-9493-E6E784F37B9C}"/>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F7CEF75D-F63F-A3B9-F70F-577A3310A580}"/>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42298AC7-99A2-26AE-BCB4-DE11E6759EFF}"/>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477C7A70-BE8A-A488-9DCF-556DFF243187}"/>
              </a:ext>
            </a:extLst>
          </p:cNvPr>
          <p:cNvSpPr txBox="1"/>
          <p:nvPr/>
        </p:nvSpPr>
        <p:spPr>
          <a:xfrm>
            <a:off x="1540920" y="942637"/>
            <a:ext cx="10036680" cy="1815882"/>
          </a:xfrm>
          <a:prstGeom prst="rect">
            <a:avLst/>
          </a:prstGeom>
          <a:noFill/>
        </p:spPr>
        <p:txBody>
          <a:bodyPr wrap="square">
            <a:spAutoFit/>
          </a:bodyPr>
          <a:lstStyle/>
          <a:p>
            <a:pPr indent="266700" algn="l"/>
            <a:r>
              <a:rPr lang="en-US" altLang="zh-CN" sz="2800" kern="100" dirty="0">
                <a:effectLst/>
                <a:latin typeface="微软雅黑" panose="020B0503020204020204" pitchFamily="34" charset="-122"/>
                <a:ea typeface="微软雅黑" panose="020B0503020204020204" pitchFamily="34" charset="-122"/>
              </a:rPr>
              <a:t>2)</a:t>
            </a:r>
            <a:r>
              <a:rPr lang="zh-CN" altLang="zh-CN" sz="2800" kern="100" dirty="0">
                <a:effectLst/>
                <a:latin typeface="微软雅黑" panose="020B0503020204020204" pitchFamily="34" charset="-122"/>
                <a:ea typeface="微软雅黑" panose="020B0503020204020204" pitchFamily="34" charset="-122"/>
              </a:rPr>
              <a:t>外圆表面的磨削方法</a:t>
            </a:r>
          </a:p>
          <a:p>
            <a:pPr indent="266700" algn="l"/>
            <a:r>
              <a:rPr lang="en-US" altLang="zh-CN" sz="2800" kern="100" dirty="0">
                <a:effectLst/>
                <a:latin typeface="微软雅黑" panose="020B0503020204020204" pitchFamily="34" charset="-122"/>
                <a:ea typeface="微软雅黑" panose="020B0503020204020204" pitchFamily="34" charset="-122"/>
              </a:rPr>
              <a:t>①</a:t>
            </a:r>
            <a:r>
              <a:rPr lang="zh-CN" altLang="zh-CN" sz="2800" kern="100" dirty="0">
                <a:effectLst/>
                <a:latin typeface="微软雅黑" panose="020B0503020204020204" pitchFamily="34" charset="-122"/>
                <a:ea typeface="微软雅黑" panose="020B0503020204020204" pitchFamily="34" charset="-122"/>
              </a:rPr>
              <a:t>在外圆磨床上磨削外圆在外圆磨床上磨削外圆也称</a:t>
            </a:r>
            <a:r>
              <a:rPr lang="en-US" altLang="zh-CN" sz="2800" kern="100" dirty="0">
                <a:effectLst/>
                <a:latin typeface="微软雅黑" panose="020B0503020204020204" pitchFamily="34" charset="-122"/>
                <a:ea typeface="微软雅黑" panose="020B0503020204020204" pitchFamily="34" charset="-122"/>
              </a:rPr>
              <a:t>“</a:t>
            </a:r>
            <a:r>
              <a:rPr lang="zh-CN" altLang="zh-CN" sz="2800" kern="100" dirty="0">
                <a:effectLst/>
                <a:latin typeface="微软雅黑" panose="020B0503020204020204" pitchFamily="34" charset="-122"/>
                <a:ea typeface="微软雅黑" panose="020B0503020204020204" pitchFamily="34" charset="-122"/>
              </a:rPr>
              <a:t>中心磨法</a:t>
            </a:r>
            <a:r>
              <a:rPr lang="en-US" altLang="zh-CN" sz="2800" kern="100" dirty="0">
                <a:effectLst/>
                <a:latin typeface="微软雅黑" panose="020B0503020204020204" pitchFamily="34" charset="-122"/>
                <a:ea typeface="微软雅黑" panose="020B0503020204020204" pitchFamily="34" charset="-122"/>
              </a:rPr>
              <a:t>”</a:t>
            </a:r>
            <a:r>
              <a:rPr lang="zh-CN" altLang="zh-CN" sz="2800" kern="100" dirty="0">
                <a:effectLst/>
                <a:latin typeface="微软雅黑" panose="020B0503020204020204" pitchFamily="34" charset="-122"/>
                <a:ea typeface="微软雅黑" panose="020B0503020204020204" pitchFamily="34" charset="-122"/>
              </a:rPr>
              <a:t>，工件安装在前后顶尖上，用拨盘和鸡心夹头传递动力和运动。常见的磨削方法有：</a:t>
            </a:r>
            <a:r>
              <a:rPr lang="zh-CN" altLang="zh-CN" sz="2800" b="1" kern="100" dirty="0">
                <a:solidFill>
                  <a:srgbClr val="FF0000"/>
                </a:solidFill>
                <a:effectLst/>
                <a:latin typeface="微软雅黑" panose="020B0503020204020204" pitchFamily="34" charset="-122"/>
                <a:ea typeface="微软雅黑" panose="020B0503020204020204" pitchFamily="34" charset="-122"/>
              </a:rPr>
              <a:t>纵磨法、横磨法、综合磨法</a:t>
            </a:r>
            <a:r>
              <a:rPr lang="zh-CN" altLang="en-US" sz="2800" b="1" kern="100" dirty="0">
                <a:solidFill>
                  <a:srgbClr val="FF0000"/>
                </a:solidFill>
                <a:effectLst/>
                <a:latin typeface="微软雅黑" panose="020B0503020204020204" pitchFamily="34" charset="-122"/>
                <a:ea typeface="微软雅黑" panose="020B0503020204020204" pitchFamily="34" charset="-122"/>
              </a:rPr>
              <a:t>。</a:t>
            </a:r>
            <a:endParaRPr lang="zh-CN" altLang="zh-CN" sz="2800" b="1" kern="100" dirty="0">
              <a:solidFill>
                <a:srgbClr val="FF0000"/>
              </a:solidFill>
              <a:effectLst/>
              <a:latin typeface="微软雅黑" panose="020B0503020204020204" pitchFamily="34" charset="-122"/>
              <a:ea typeface="微软雅黑" panose="020B0503020204020204" pitchFamily="34" charset="-122"/>
            </a:endParaRPr>
          </a:p>
        </p:txBody>
      </p:sp>
      <p:pic>
        <p:nvPicPr>
          <p:cNvPr id="24" name="图片 23">
            <a:extLst>
              <a:ext uri="{FF2B5EF4-FFF2-40B4-BE49-F238E27FC236}">
                <a16:creationId xmlns:a16="http://schemas.microsoft.com/office/drawing/2014/main" id="{6AF4131C-F1D7-F9B5-BC77-4068747A7332}"/>
              </a:ext>
            </a:extLst>
          </p:cNvPr>
          <p:cNvPicPr>
            <a:picLocks noChangeAspect="1"/>
          </p:cNvPicPr>
          <p:nvPr/>
        </p:nvPicPr>
        <p:blipFill>
          <a:blip r:embed="rId18"/>
          <a:stretch>
            <a:fillRect/>
          </a:stretch>
        </p:blipFill>
        <p:spPr>
          <a:xfrm>
            <a:off x="1370013" y="3384913"/>
            <a:ext cx="9656634" cy="3202200"/>
          </a:xfrm>
          <a:prstGeom prst="rect">
            <a:avLst/>
          </a:prstGeom>
        </p:spPr>
      </p:pic>
    </p:spTree>
    <p:extLst>
      <p:ext uri="{BB962C8B-B14F-4D97-AF65-F5344CB8AC3E}">
        <p14:creationId xmlns:p14="http://schemas.microsoft.com/office/powerpoint/2010/main" val="32396475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4EF950B3-2A2C-557F-9890-9FA5C3B02CFC}"/>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390DC1CD-ED41-6E8F-48D2-896BC4447B68}"/>
              </a:ext>
            </a:extLst>
          </p:cNvPr>
          <p:cNvSpPr>
            <a:spLocks noGrp="1"/>
          </p:cNvSpPr>
          <p:nvPr>
            <p:ph type="sldNum" sz="quarter" idx="12"/>
          </p:nvPr>
        </p:nvSpPr>
        <p:spPr/>
        <p:txBody>
          <a:bodyPr/>
          <a:lstStyle/>
          <a:p>
            <a:fld id="{49AE70B2-8BF9-45C0-BB95-33D1B9D3A854}" type="slidenum">
              <a:rPr lang="zh-CN" altLang="en-US" smtClean="0"/>
              <a:t>9</a:t>
            </a:fld>
            <a:endParaRPr lang="zh-CN" altLang="en-US"/>
          </a:p>
        </p:txBody>
      </p:sp>
      <p:sp>
        <p:nvSpPr>
          <p:cNvPr id="4" name="矩形 3">
            <a:extLst>
              <a:ext uri="{FF2B5EF4-FFF2-40B4-BE49-F238E27FC236}">
                <a16:creationId xmlns:a16="http://schemas.microsoft.com/office/drawing/2014/main" id="{E0498B75-207E-BA47-29A4-EEF220C5BEF4}"/>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87519529-DFA3-FCDD-18FC-71D969BAE87E}"/>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7B08F5FE-B93D-8401-DA64-11CACCF72F71}"/>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66BEA628-CBB2-D798-0F0F-C5A566ED65E7}"/>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A8D7CE0A-9057-457F-B670-049D4F18E2A5}"/>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BBCBCE7C-654F-1F21-383D-B7245608444E}"/>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B8ED27F2-F9F1-2B4E-8337-EBFC98BC43FB}"/>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E90749F6-A3B1-F99B-50A9-CB6A997BC782}"/>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61B9E3C4-2334-DD4B-DD28-D201B90B1F9D}"/>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7CF87551-5F32-C5A8-01F2-AAEE7DD47E56}"/>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2B147594-2192-5628-158B-A6E2EA5BE0EB}"/>
              </a:ext>
            </a:extLst>
          </p:cNvPr>
          <p:cNvSpPr txBox="1"/>
          <p:nvPr>
            <p:custDataLst>
              <p:tags r:id="rId3"/>
            </p:custDataLst>
          </p:nvPr>
        </p:nvSpPr>
        <p:spPr>
          <a:xfrm>
            <a:off x="2351190" y="108606"/>
            <a:ext cx="5897378"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热加工工艺基础知识认知</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08524C71-CD3A-9284-B0EC-FF828E4FD046}"/>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F3C24F3F-FEFB-4ACD-836C-5DBB1E940993}"/>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A492E7E8-4B3B-7E38-1C1A-73DA59B38043}"/>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195CD1F9-7760-29E2-916F-630932C06C65}"/>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27E2A339-305B-13F9-0616-6D08033D715D}"/>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2B83B88C-0A1A-1018-7CAC-3B4ABF003AEC}"/>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22A41946-0877-6FBB-7A1F-6EA3E529EAEE}"/>
              </a:ext>
            </a:extLst>
          </p:cNvPr>
          <p:cNvSpPr txBox="1"/>
          <p:nvPr/>
        </p:nvSpPr>
        <p:spPr>
          <a:xfrm>
            <a:off x="1123949" y="1004320"/>
            <a:ext cx="10650251" cy="4401205"/>
          </a:xfrm>
          <a:prstGeom prst="rect">
            <a:avLst/>
          </a:prstGeom>
          <a:noFill/>
        </p:spPr>
        <p:txBody>
          <a:bodyPr wrap="square">
            <a:spAutoFit/>
          </a:bodyPr>
          <a:lstStyle/>
          <a:p>
            <a:pPr indent="266700" algn="l"/>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1</a:t>
            </a:r>
            <a:r>
              <a:rPr lang="zh-CN" altLang="zh-CN" sz="2800" kern="100" dirty="0">
                <a:effectLst/>
                <a:latin typeface="微软雅黑" panose="020B0503020204020204" pitchFamily="34" charset="-122"/>
                <a:ea typeface="微软雅黑" panose="020B0503020204020204" pitchFamily="34" charset="-122"/>
              </a:rPr>
              <a:t>）造型。用造型材料及模型等工艺装备制造铸型的过程称为造型。造型的主要作用是形成铸件的型腔，在浇铸后形成铸件的外部轮廓。而造型材料的好坏，则对铸件的质量起决定影响。</a:t>
            </a:r>
          </a:p>
          <a:p>
            <a:pPr indent="266700" algn="l"/>
            <a:r>
              <a:rPr lang="en-US" altLang="zh-CN" sz="2800" kern="100" dirty="0">
                <a:effectLst/>
                <a:latin typeface="微软雅黑" panose="020B0503020204020204" pitchFamily="34" charset="-122"/>
                <a:ea typeface="微软雅黑" panose="020B0503020204020204" pitchFamily="34" charset="-122"/>
              </a:rPr>
              <a:t>    1)</a:t>
            </a:r>
            <a:r>
              <a:rPr lang="zh-CN" altLang="zh-CN" sz="2800" kern="100" dirty="0">
                <a:effectLst/>
                <a:latin typeface="微软雅黑" panose="020B0503020204020204" pitchFamily="34" charset="-122"/>
                <a:ea typeface="微软雅黑" panose="020B0503020204020204" pitchFamily="34" charset="-122"/>
              </a:rPr>
              <a:t>造型材料。</a:t>
            </a:r>
            <a:endParaRPr lang="en-US" altLang="zh-CN" sz="2800" kern="100" dirty="0">
              <a:effectLst/>
              <a:latin typeface="微软雅黑" panose="020B0503020204020204" pitchFamily="34" charset="-122"/>
              <a:ea typeface="微软雅黑" panose="020B0503020204020204" pitchFamily="34" charset="-122"/>
            </a:endParaRPr>
          </a:p>
          <a:p>
            <a:pPr indent="266700" algn="l"/>
            <a:r>
              <a:rPr lang="en-US" altLang="zh-CN" sz="2800" kern="100" dirty="0">
                <a:effectLst/>
                <a:latin typeface="微软雅黑" panose="020B0503020204020204" pitchFamily="34" charset="-122"/>
                <a:ea typeface="微软雅黑" panose="020B0503020204020204" pitchFamily="34" charset="-122"/>
              </a:rPr>
              <a:t>    2)</a:t>
            </a:r>
            <a:r>
              <a:rPr lang="zh-CN" altLang="zh-CN" sz="2800" kern="100" dirty="0">
                <a:effectLst/>
                <a:latin typeface="微软雅黑" panose="020B0503020204020204" pitchFamily="34" charset="-122"/>
                <a:ea typeface="微软雅黑" panose="020B0503020204020204" pitchFamily="34" charset="-122"/>
              </a:rPr>
              <a:t>造型方法。</a:t>
            </a:r>
            <a:endParaRPr lang="en-US" altLang="zh-CN" sz="2800" kern="100" dirty="0">
              <a:effectLst/>
              <a:latin typeface="微软雅黑" panose="020B0503020204020204" pitchFamily="34" charset="-122"/>
              <a:ea typeface="微软雅黑" panose="020B0503020204020204" pitchFamily="34" charset="-122"/>
            </a:endParaRPr>
          </a:p>
          <a:p>
            <a:pPr indent="266700" algn="l"/>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2</a:t>
            </a:r>
            <a:r>
              <a:rPr lang="zh-CN" altLang="zh-CN" sz="2800" kern="100" dirty="0">
                <a:effectLst/>
                <a:latin typeface="微软雅黑" panose="020B0503020204020204" pitchFamily="34" charset="-122"/>
                <a:ea typeface="微软雅黑" panose="020B0503020204020204" pitchFamily="34" charset="-122"/>
              </a:rPr>
              <a:t>）制芯。形成铸件外形的主要是用模样制成的砂型，而形成铸件的孔或内腔的主要是用型芯盒制成的型芯。制造型芯的过程叫制芯。</a:t>
            </a:r>
            <a:endParaRPr lang="en-US" altLang="zh-CN" sz="2800" kern="100" dirty="0">
              <a:effectLst/>
              <a:latin typeface="微软雅黑" panose="020B0503020204020204" pitchFamily="34" charset="-122"/>
              <a:ea typeface="微软雅黑" panose="020B0503020204020204" pitchFamily="34" charset="-122"/>
            </a:endParaRPr>
          </a:p>
          <a:p>
            <a:pPr indent="266700" algn="l"/>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3</a:t>
            </a:r>
            <a:r>
              <a:rPr lang="zh-CN" altLang="zh-CN" sz="2800" kern="100" dirty="0">
                <a:effectLst/>
                <a:latin typeface="微软雅黑" panose="020B0503020204020204" pitchFamily="34" charset="-122"/>
                <a:ea typeface="微软雅黑" panose="020B0503020204020204" pitchFamily="34" charset="-122"/>
              </a:rPr>
              <a:t>）熔炼、浇注及清理。将金属熔化成高温液体的过程称为熔炼。</a:t>
            </a:r>
          </a:p>
        </p:txBody>
      </p:sp>
    </p:spTree>
    <p:extLst>
      <p:ext uri="{BB962C8B-B14F-4D97-AF65-F5344CB8AC3E}">
        <p14:creationId xmlns:p14="http://schemas.microsoft.com/office/powerpoint/2010/main" val="1333112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F8CA07BB-F552-E764-4125-D06F5684BA64}"/>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B921C18F-26B5-D28A-A97A-928FE942888E}"/>
              </a:ext>
            </a:extLst>
          </p:cNvPr>
          <p:cNvSpPr>
            <a:spLocks noGrp="1"/>
          </p:cNvSpPr>
          <p:nvPr>
            <p:ph type="sldNum" sz="quarter" idx="12"/>
          </p:nvPr>
        </p:nvSpPr>
        <p:spPr/>
        <p:txBody>
          <a:bodyPr/>
          <a:lstStyle/>
          <a:p>
            <a:fld id="{49AE70B2-8BF9-45C0-BB95-33D1B9D3A854}" type="slidenum">
              <a:rPr lang="zh-CN" altLang="en-US" smtClean="0"/>
              <a:t>90</a:t>
            </a:fld>
            <a:endParaRPr lang="zh-CN" altLang="en-US"/>
          </a:p>
        </p:txBody>
      </p:sp>
      <p:sp>
        <p:nvSpPr>
          <p:cNvPr id="4" name="矩形 3">
            <a:extLst>
              <a:ext uri="{FF2B5EF4-FFF2-40B4-BE49-F238E27FC236}">
                <a16:creationId xmlns:a16="http://schemas.microsoft.com/office/drawing/2014/main" id="{F0AE5EC4-22A2-232B-45E0-C7E1E052AA3F}"/>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5D1A2CD4-E4BA-4EB7-1EA8-80BBC7EF39FF}"/>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F6B2F062-2420-AD5E-80C6-7AFED33508ED}"/>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7E72B389-DD6E-9460-484E-6630D15DA4EB}"/>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1F267C56-E986-EBFD-44AC-50B124F4D329}"/>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7C7C0632-AD90-02B6-7B6D-83DEDC9A42B9}"/>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24F1C213-675E-4BF0-48EE-8765022BD8B1}"/>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F8B8A5C9-984C-7728-012D-EB6E463C740D}"/>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840E2039-CA64-D68C-875D-991741CFCEE5}"/>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4DD3BB50-B798-3FC2-349E-F3B24FC23505}"/>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4FFB3C63-0FB8-9A53-8B1F-411E6FC8B94E}"/>
              </a:ext>
            </a:extLst>
          </p:cNvPr>
          <p:cNvSpPr txBox="1"/>
          <p:nvPr>
            <p:custDataLst>
              <p:tags r:id="rId3"/>
            </p:custDataLst>
          </p:nvPr>
        </p:nvSpPr>
        <p:spPr>
          <a:xfrm>
            <a:off x="1781176" y="108606"/>
            <a:ext cx="6296024"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 机械加工工艺基础知识认知</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D786E4FC-26B8-D571-DD24-E262492D4A04}"/>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40B92759-CF62-AB94-BE6B-E55A691F1D45}"/>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D1872D54-AC92-2F6A-36EA-BFB44BEC3CDD}"/>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D0E180B1-B019-B85D-147B-AA996794B0A2}"/>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13421B65-C9E2-0B51-D9AA-9A115A20116D}"/>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B91ABCC2-3977-18C3-13F5-3CA2A856C789}"/>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pic>
        <p:nvPicPr>
          <p:cNvPr id="22" name="图片 21">
            <a:extLst>
              <a:ext uri="{FF2B5EF4-FFF2-40B4-BE49-F238E27FC236}">
                <a16:creationId xmlns:a16="http://schemas.microsoft.com/office/drawing/2014/main" id="{66860C05-9CA9-3DFA-D830-65CF0A284875}"/>
              </a:ext>
            </a:extLst>
          </p:cNvPr>
          <p:cNvPicPr>
            <a:picLocks noChangeAspect="1"/>
          </p:cNvPicPr>
          <p:nvPr/>
        </p:nvPicPr>
        <p:blipFill>
          <a:blip r:embed="rId18"/>
          <a:stretch>
            <a:fillRect/>
          </a:stretch>
        </p:blipFill>
        <p:spPr>
          <a:xfrm>
            <a:off x="2724087" y="2389898"/>
            <a:ext cx="6496050" cy="3324225"/>
          </a:xfrm>
          <a:prstGeom prst="rect">
            <a:avLst/>
          </a:prstGeom>
        </p:spPr>
      </p:pic>
      <p:sp>
        <p:nvSpPr>
          <p:cNvPr id="24" name="文本框 23">
            <a:extLst>
              <a:ext uri="{FF2B5EF4-FFF2-40B4-BE49-F238E27FC236}">
                <a16:creationId xmlns:a16="http://schemas.microsoft.com/office/drawing/2014/main" id="{F80BE09F-DE11-9CAA-84D9-9A9BE6B37E10}"/>
              </a:ext>
            </a:extLst>
          </p:cNvPr>
          <p:cNvSpPr txBox="1"/>
          <p:nvPr/>
        </p:nvSpPr>
        <p:spPr>
          <a:xfrm>
            <a:off x="1540920" y="942637"/>
            <a:ext cx="9947068" cy="954107"/>
          </a:xfrm>
          <a:prstGeom prst="rect">
            <a:avLst/>
          </a:prstGeom>
          <a:noFill/>
        </p:spPr>
        <p:txBody>
          <a:bodyPr wrap="square">
            <a:spAutoFit/>
          </a:bodyPr>
          <a:lstStyle/>
          <a:p>
            <a:pPr indent="266700" algn="l"/>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无心磨床上磨削外圆表面示，磨削时工件放在导轮和砂轮之间，工件由托板拖住，不用顶尖支承，故称“无心磨削”。</a:t>
            </a:r>
          </a:p>
        </p:txBody>
      </p:sp>
    </p:spTree>
    <p:extLst>
      <p:ext uri="{BB962C8B-B14F-4D97-AF65-F5344CB8AC3E}">
        <p14:creationId xmlns:p14="http://schemas.microsoft.com/office/powerpoint/2010/main" val="23536816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4"/>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4"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942C5FE-0380-D7A6-5350-D52A346FD673}"/>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A5D681E7-0417-93AE-8FC3-5033E868C6EA}"/>
              </a:ext>
            </a:extLst>
          </p:cNvPr>
          <p:cNvSpPr>
            <a:spLocks noGrp="1"/>
          </p:cNvSpPr>
          <p:nvPr>
            <p:ph type="sldNum" sz="quarter" idx="12"/>
          </p:nvPr>
        </p:nvSpPr>
        <p:spPr/>
        <p:txBody>
          <a:bodyPr/>
          <a:lstStyle/>
          <a:p>
            <a:fld id="{49AE70B2-8BF9-45C0-BB95-33D1B9D3A854}" type="slidenum">
              <a:rPr lang="zh-CN" altLang="en-US" smtClean="0"/>
              <a:t>91</a:t>
            </a:fld>
            <a:endParaRPr lang="zh-CN" altLang="en-US"/>
          </a:p>
        </p:txBody>
      </p:sp>
      <p:sp>
        <p:nvSpPr>
          <p:cNvPr id="21" name="矩形 20">
            <a:extLst>
              <a:ext uri="{FF2B5EF4-FFF2-40B4-BE49-F238E27FC236}">
                <a16:creationId xmlns:a16="http://schemas.microsoft.com/office/drawing/2014/main" id="{1E78FAED-3D32-E763-5C77-BCDF2D59D768}"/>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2" name="组合 21">
            <a:extLst>
              <a:ext uri="{FF2B5EF4-FFF2-40B4-BE49-F238E27FC236}">
                <a16:creationId xmlns:a16="http://schemas.microsoft.com/office/drawing/2014/main" id="{D9949D47-E5FE-AA6D-955F-46E8670279D1}"/>
              </a:ext>
            </a:extLst>
          </p:cNvPr>
          <p:cNvGrpSpPr/>
          <p:nvPr/>
        </p:nvGrpSpPr>
        <p:grpSpPr>
          <a:xfrm>
            <a:off x="0" y="0"/>
            <a:ext cx="1376624" cy="1371254"/>
            <a:chOff x="0" y="0"/>
            <a:chExt cx="1376624" cy="1371254"/>
          </a:xfrm>
        </p:grpSpPr>
        <p:sp>
          <p:nvSpPr>
            <p:cNvPr id="23" name="Freeform 113">
              <a:extLst>
                <a:ext uri="{FF2B5EF4-FFF2-40B4-BE49-F238E27FC236}">
                  <a16:creationId xmlns:a16="http://schemas.microsoft.com/office/drawing/2014/main" id="{1BFB1317-63E8-F79A-F69D-B3E16AAB1491}"/>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24" name="Freeform 114">
              <a:extLst>
                <a:ext uri="{FF2B5EF4-FFF2-40B4-BE49-F238E27FC236}">
                  <a16:creationId xmlns:a16="http://schemas.microsoft.com/office/drawing/2014/main" id="{0E373A63-7152-E5D4-E821-6D9E8DFC3177}"/>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25" name="Freeform 115">
              <a:extLst>
                <a:ext uri="{FF2B5EF4-FFF2-40B4-BE49-F238E27FC236}">
                  <a16:creationId xmlns:a16="http://schemas.microsoft.com/office/drawing/2014/main" id="{8E955CF8-BE4D-8A0A-9D15-488F62CC8298}"/>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26" name="Freeform 117">
              <a:extLst>
                <a:ext uri="{FF2B5EF4-FFF2-40B4-BE49-F238E27FC236}">
                  <a16:creationId xmlns:a16="http://schemas.microsoft.com/office/drawing/2014/main" id="{CCDC28FD-F8FC-B60D-C4A6-DA90861BF86E}"/>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27" name="Freeform 120">
              <a:extLst>
                <a:ext uri="{FF2B5EF4-FFF2-40B4-BE49-F238E27FC236}">
                  <a16:creationId xmlns:a16="http://schemas.microsoft.com/office/drawing/2014/main" id="{CC59DFE4-0619-4B3E-8E46-61C2E232B6A7}"/>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28" name="Freeform 118">
              <a:extLst>
                <a:ext uri="{FF2B5EF4-FFF2-40B4-BE49-F238E27FC236}">
                  <a16:creationId xmlns:a16="http://schemas.microsoft.com/office/drawing/2014/main" id="{B56116E1-1637-B776-34CE-6A9DC08B6FD2}"/>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29" name="Freeform 118">
              <a:extLst>
                <a:ext uri="{FF2B5EF4-FFF2-40B4-BE49-F238E27FC236}">
                  <a16:creationId xmlns:a16="http://schemas.microsoft.com/office/drawing/2014/main" id="{C2AE61A8-D850-3F9F-071D-63029AD84F0F}"/>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30" name="직사각형 45">
            <a:extLst>
              <a:ext uri="{FF2B5EF4-FFF2-40B4-BE49-F238E27FC236}">
                <a16:creationId xmlns:a16="http://schemas.microsoft.com/office/drawing/2014/main" id="{10C0EBEF-A50B-4DAB-93F6-C67F98BF0877}"/>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31" name="文本框 30">
            <a:extLst>
              <a:ext uri="{FF2B5EF4-FFF2-40B4-BE49-F238E27FC236}">
                <a16:creationId xmlns:a16="http://schemas.microsoft.com/office/drawing/2014/main" id="{EEF4AA02-3DD9-1C49-7945-1A930170C75D}"/>
              </a:ext>
            </a:extLst>
          </p:cNvPr>
          <p:cNvSpPr txBox="1"/>
          <p:nvPr>
            <p:custDataLst>
              <p:tags r:id="rId3"/>
            </p:custDataLst>
          </p:nvPr>
        </p:nvSpPr>
        <p:spPr>
          <a:xfrm>
            <a:off x="1781176" y="108606"/>
            <a:ext cx="6296024"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 机械加工工艺基础知识认知</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32" name="组合 31">
            <a:extLst>
              <a:ext uri="{FF2B5EF4-FFF2-40B4-BE49-F238E27FC236}">
                <a16:creationId xmlns:a16="http://schemas.microsoft.com/office/drawing/2014/main" id="{0B663266-41A6-1D05-3EE0-7CEA577ACDC2}"/>
              </a:ext>
            </a:extLst>
          </p:cNvPr>
          <p:cNvGrpSpPr/>
          <p:nvPr/>
        </p:nvGrpSpPr>
        <p:grpSpPr>
          <a:xfrm>
            <a:off x="8694421" y="160383"/>
            <a:ext cx="498667" cy="608282"/>
            <a:chOff x="9473648" y="1406690"/>
            <a:chExt cx="1107403" cy="1222002"/>
          </a:xfrm>
        </p:grpSpPr>
        <p:pic>
          <p:nvPicPr>
            <p:cNvPr id="33" name="图片 32">
              <a:extLst>
                <a:ext uri="{FF2B5EF4-FFF2-40B4-BE49-F238E27FC236}">
                  <a16:creationId xmlns:a16="http://schemas.microsoft.com/office/drawing/2014/main" id="{FE3AD917-3E91-0BC0-A20E-F942549D25FD}"/>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34" name="图片 33">
              <a:extLst>
                <a:ext uri="{FF2B5EF4-FFF2-40B4-BE49-F238E27FC236}">
                  <a16:creationId xmlns:a16="http://schemas.microsoft.com/office/drawing/2014/main" id="{B0760549-DDE8-38AD-3003-44D35D589084}"/>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35" name="组合 34">
            <a:extLst>
              <a:ext uri="{FF2B5EF4-FFF2-40B4-BE49-F238E27FC236}">
                <a16:creationId xmlns:a16="http://schemas.microsoft.com/office/drawing/2014/main" id="{2A0DC485-1AFD-160A-C08B-DCA114AD5729}"/>
              </a:ext>
            </a:extLst>
          </p:cNvPr>
          <p:cNvGrpSpPr/>
          <p:nvPr/>
        </p:nvGrpSpPr>
        <p:grpSpPr>
          <a:xfrm>
            <a:off x="9370244" y="122035"/>
            <a:ext cx="2821756" cy="504000"/>
            <a:chOff x="0" y="4216400"/>
            <a:chExt cx="3290629" cy="866458"/>
          </a:xfrm>
          <a:solidFill>
            <a:srgbClr val="4679A7"/>
          </a:solidFill>
        </p:grpSpPr>
        <p:sp>
          <p:nvSpPr>
            <p:cNvPr id="36" name="íṩ1íde">
              <a:extLst>
                <a:ext uri="{FF2B5EF4-FFF2-40B4-BE49-F238E27FC236}">
                  <a16:creationId xmlns:a16="http://schemas.microsoft.com/office/drawing/2014/main" id="{BCE025BC-5B4D-9B5B-7D7D-39D91857508C}"/>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37" name="MH_SubTitle_1">
              <a:extLst>
                <a:ext uri="{FF2B5EF4-FFF2-40B4-BE49-F238E27FC236}">
                  <a16:creationId xmlns:a16="http://schemas.microsoft.com/office/drawing/2014/main" id="{9767F227-E1DD-0248-D483-008D772BC171}"/>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5" name="文本框 4">
            <a:extLst>
              <a:ext uri="{FF2B5EF4-FFF2-40B4-BE49-F238E27FC236}">
                <a16:creationId xmlns:a16="http://schemas.microsoft.com/office/drawing/2014/main" id="{20AF97CC-64D7-4B6E-BB37-C57B9605DE46}"/>
              </a:ext>
            </a:extLst>
          </p:cNvPr>
          <p:cNvSpPr txBox="1"/>
          <p:nvPr/>
        </p:nvSpPr>
        <p:spPr>
          <a:xfrm>
            <a:off x="1704975" y="1024600"/>
            <a:ext cx="6096000" cy="523220"/>
          </a:xfrm>
          <a:prstGeom prst="rect">
            <a:avLst/>
          </a:prstGeom>
          <a:noFill/>
        </p:spPr>
        <p:txBody>
          <a:bodyPr wrap="square">
            <a:spAutoFit/>
          </a:bodyPr>
          <a:lstStyle/>
          <a:p>
            <a:pPr indent="266700" algn="l"/>
            <a:r>
              <a:rPr lang="en-US" altLang="zh-CN" sz="2800" kern="100" dirty="0">
                <a:effectLst/>
                <a:latin typeface="微软雅黑" panose="020B0503020204020204" pitchFamily="34" charset="-122"/>
                <a:ea typeface="微软雅黑" panose="020B0503020204020204" pitchFamily="34" charset="-122"/>
              </a:rPr>
              <a:t>3)</a:t>
            </a:r>
            <a:r>
              <a:rPr lang="zh-CN" altLang="zh-CN" sz="2800" kern="100" dirty="0">
                <a:effectLst/>
                <a:latin typeface="微软雅黑" panose="020B0503020204020204" pitchFamily="34" charset="-122"/>
                <a:ea typeface="微软雅黑" panose="020B0503020204020204" pitchFamily="34" charset="-122"/>
              </a:rPr>
              <a:t>外圆表面加工方案</a:t>
            </a:r>
          </a:p>
        </p:txBody>
      </p:sp>
      <p:pic>
        <p:nvPicPr>
          <p:cNvPr id="7" name="图片 6">
            <a:extLst>
              <a:ext uri="{FF2B5EF4-FFF2-40B4-BE49-F238E27FC236}">
                <a16:creationId xmlns:a16="http://schemas.microsoft.com/office/drawing/2014/main" id="{CD460677-4335-59A9-2A66-2DE0E6F8DA36}"/>
              </a:ext>
            </a:extLst>
          </p:cNvPr>
          <p:cNvPicPr>
            <a:picLocks noChangeAspect="1"/>
          </p:cNvPicPr>
          <p:nvPr/>
        </p:nvPicPr>
        <p:blipFill>
          <a:blip r:embed="rId18"/>
          <a:stretch>
            <a:fillRect/>
          </a:stretch>
        </p:blipFill>
        <p:spPr>
          <a:xfrm>
            <a:off x="1074902" y="2235490"/>
            <a:ext cx="10502698" cy="3601676"/>
          </a:xfrm>
          <a:prstGeom prst="rect">
            <a:avLst/>
          </a:prstGeom>
        </p:spPr>
      </p:pic>
    </p:spTree>
    <p:extLst>
      <p:ext uri="{BB962C8B-B14F-4D97-AF65-F5344CB8AC3E}">
        <p14:creationId xmlns:p14="http://schemas.microsoft.com/office/powerpoint/2010/main" val="33348302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wipe(left)">
                                      <p:cBhvr>
                                        <p:cTn id="11" dur="500"/>
                                        <p:tgtEl>
                                          <p:spTgt spid="30"/>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wipe(left)">
                                      <p:cBhvr>
                                        <p:cTn id="15" dur="500"/>
                                        <p:tgtEl>
                                          <p:spTgt spid="31"/>
                                        </p:tgtEl>
                                      </p:cBhvr>
                                    </p:animEffect>
                                  </p:childTnLst>
                                </p:cTn>
                              </p:par>
                              <p:par>
                                <p:cTn id="16" presetID="22" presetClass="entr" presetSubtype="8" fill="hold" nodeType="withEffect">
                                  <p:stCondLst>
                                    <p:cond delay="250"/>
                                  </p:stCondLst>
                                  <p:childTnLst>
                                    <p:set>
                                      <p:cBhvr>
                                        <p:cTn id="17" dur="1" fill="hold">
                                          <p:stCondLst>
                                            <p:cond delay="0"/>
                                          </p:stCondLst>
                                        </p:cTn>
                                        <p:tgtEl>
                                          <p:spTgt spid="32"/>
                                        </p:tgtEl>
                                        <p:attrNameLst>
                                          <p:attrName>style.visibility</p:attrName>
                                        </p:attrNameLst>
                                      </p:cBhvr>
                                      <p:to>
                                        <p:strVal val="visible"/>
                                      </p:to>
                                    </p:set>
                                    <p:animEffect transition="in" filter="wipe(left)">
                                      <p:cBhvr>
                                        <p:cTn id="18" dur="250"/>
                                        <p:tgtEl>
                                          <p:spTgt spid="32"/>
                                        </p:tgtEl>
                                      </p:cBhvr>
                                    </p:animEffect>
                                  </p:childTnLst>
                                </p:cTn>
                              </p:par>
                              <p:par>
                                <p:cTn id="19" presetID="22" presetClass="entr" presetSubtype="8" fill="hold" nodeType="withEffect">
                                  <p:stCondLst>
                                    <p:cond delay="0"/>
                                  </p:stCondLst>
                                  <p:childTnLst>
                                    <p:set>
                                      <p:cBhvr>
                                        <p:cTn id="20" dur="1" fill="hold">
                                          <p:stCondLst>
                                            <p:cond delay="0"/>
                                          </p:stCondLst>
                                        </p:cTn>
                                        <p:tgtEl>
                                          <p:spTgt spid="35"/>
                                        </p:tgtEl>
                                        <p:attrNameLst>
                                          <p:attrName>style.visibility</p:attrName>
                                        </p:attrNameLst>
                                      </p:cBhvr>
                                      <p:to>
                                        <p:strVal val="visible"/>
                                      </p:to>
                                    </p:set>
                                    <p:animEffect transition="in" filter="wipe(left)">
                                      <p:cBhvr>
                                        <p:cTn id="21" dur="500"/>
                                        <p:tgtEl>
                                          <p:spTgt spid="35"/>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5"/>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bldLvl="0" animBg="1"/>
      <p:bldP spid="31" grpId="0"/>
      <p:bldP spid="5"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BEACA524-701E-780C-704C-5A4352E9B945}"/>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CEA7E0BA-5397-D4E2-B408-1B720F6C7674}"/>
              </a:ext>
            </a:extLst>
          </p:cNvPr>
          <p:cNvSpPr>
            <a:spLocks noGrp="1"/>
          </p:cNvSpPr>
          <p:nvPr>
            <p:ph type="sldNum" sz="quarter" idx="12"/>
          </p:nvPr>
        </p:nvSpPr>
        <p:spPr/>
        <p:txBody>
          <a:bodyPr/>
          <a:lstStyle/>
          <a:p>
            <a:fld id="{49AE70B2-8BF9-45C0-BB95-33D1B9D3A854}" type="slidenum">
              <a:rPr lang="zh-CN" altLang="en-US" smtClean="0"/>
              <a:t>92</a:t>
            </a:fld>
            <a:endParaRPr lang="zh-CN" altLang="en-US"/>
          </a:p>
        </p:txBody>
      </p:sp>
      <p:sp>
        <p:nvSpPr>
          <p:cNvPr id="4" name="矩形 3">
            <a:extLst>
              <a:ext uri="{FF2B5EF4-FFF2-40B4-BE49-F238E27FC236}">
                <a16:creationId xmlns:a16="http://schemas.microsoft.com/office/drawing/2014/main" id="{EC8468BB-FFCB-2B47-6E24-074DEFE9D539}"/>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4C66E069-6EF0-3698-D05D-E1BD067B5B66}"/>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8AF5C54C-9B43-1153-C1F0-204F222B5964}"/>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2707CDBE-C1C4-7E8C-25A4-1D4B6F573704}"/>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912E02CE-2F48-8DA1-2000-D80E1B2228F6}"/>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DA167B91-150D-E830-87E8-5E2DD9306098}"/>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EB369277-6D14-1B6E-99EB-1AF9B9770A30}"/>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CA740FEF-3D62-8CCC-648C-FDC807ADE63B}"/>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79ACED00-A5FC-BBEC-F56C-CA13F85A509A}"/>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14FE845A-3708-E0F9-3DA9-B4A3389A637A}"/>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20F003F9-74E9-4D56-97D7-BCE1E14E2B68}"/>
              </a:ext>
            </a:extLst>
          </p:cNvPr>
          <p:cNvSpPr txBox="1"/>
          <p:nvPr>
            <p:custDataLst>
              <p:tags r:id="rId3"/>
            </p:custDataLst>
          </p:nvPr>
        </p:nvSpPr>
        <p:spPr>
          <a:xfrm>
            <a:off x="1781176" y="108606"/>
            <a:ext cx="6296024"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 机械加工工艺基础知识认知</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8864C2BC-6C73-4336-B02F-B095A4F415CD}"/>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61A81572-5C63-4AD7-17AA-AC656209BD9F}"/>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9735DF0D-DEB8-7E53-BDF4-C69B7AE4AE0C}"/>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37027DE9-8C9D-2F4B-7EE0-5592C3CD8857}"/>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4AF73E0D-960B-D2A6-67CA-D684BABE0F49}"/>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C76F42CD-B800-0389-EBC1-59B36A9B2A3E}"/>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39E926F3-88CC-A597-DA3B-8D2FCDB284CC}"/>
              </a:ext>
            </a:extLst>
          </p:cNvPr>
          <p:cNvSpPr txBox="1"/>
          <p:nvPr/>
        </p:nvSpPr>
        <p:spPr>
          <a:xfrm>
            <a:off x="1247776" y="942637"/>
            <a:ext cx="10329824" cy="1815882"/>
          </a:xfrm>
          <a:prstGeom prst="rect">
            <a:avLst/>
          </a:prstGeom>
          <a:noFill/>
        </p:spPr>
        <p:txBody>
          <a:bodyPr wrap="square">
            <a:spAutoFit/>
          </a:bodyPr>
          <a:lstStyle/>
          <a:p>
            <a:pPr indent="266700" algn="l"/>
            <a:r>
              <a:rPr lang="en-US" altLang="zh-CN" sz="2800" kern="100" dirty="0">
                <a:effectLst/>
                <a:latin typeface="微软雅黑" panose="020B0503020204020204" pitchFamily="34" charset="-122"/>
                <a:ea typeface="微软雅黑" panose="020B0503020204020204" pitchFamily="34" charset="-122"/>
              </a:rPr>
              <a:t>2.</a:t>
            </a:r>
            <a:r>
              <a:rPr lang="zh-CN" altLang="zh-CN" sz="2800" kern="100" dirty="0">
                <a:effectLst/>
                <a:latin typeface="微软雅黑" panose="020B0503020204020204" pitchFamily="34" charset="-122"/>
                <a:ea typeface="微软雅黑" panose="020B0503020204020204" pitchFamily="34" charset="-122"/>
              </a:rPr>
              <a:t>内圆表面加工</a:t>
            </a:r>
          </a:p>
          <a:p>
            <a:r>
              <a:rPr lang="en-US" altLang="zh-CN" sz="2800" kern="100" dirty="0">
                <a:effectLst/>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2800" kern="100" dirty="0">
                <a:effectLst/>
                <a:latin typeface="微软雅黑" panose="020B0503020204020204" pitchFamily="34" charset="-122"/>
                <a:ea typeface="微软雅黑" panose="020B0503020204020204" pitchFamily="34" charset="-122"/>
                <a:cs typeface="Times New Roman" panose="02020603050405020304" pitchFamily="18" charset="0"/>
              </a:rPr>
              <a:t>内圆表面（也称内孔）是组成零件的表面之一，内孔加工与外圆表面加工相比，由于受刀具尺寸、刀杆刚度影响及散热、冷却、润滑条件的限制，加工难度较大。</a:t>
            </a:r>
            <a:endParaRPr lang="zh-CN" altLang="en-US" sz="2800" dirty="0">
              <a:latin typeface="微软雅黑" panose="020B0503020204020204" pitchFamily="34" charset="-122"/>
              <a:ea typeface="微软雅黑" panose="020B0503020204020204" pitchFamily="34" charset="-122"/>
            </a:endParaRPr>
          </a:p>
        </p:txBody>
      </p:sp>
      <p:pic>
        <p:nvPicPr>
          <p:cNvPr id="24" name="图片 23">
            <a:extLst>
              <a:ext uri="{FF2B5EF4-FFF2-40B4-BE49-F238E27FC236}">
                <a16:creationId xmlns:a16="http://schemas.microsoft.com/office/drawing/2014/main" id="{97925CB2-D92F-F9C9-1519-E2720CA7794D}"/>
              </a:ext>
            </a:extLst>
          </p:cNvPr>
          <p:cNvPicPr>
            <a:picLocks noChangeAspect="1"/>
          </p:cNvPicPr>
          <p:nvPr/>
        </p:nvPicPr>
        <p:blipFill>
          <a:blip r:embed="rId18"/>
          <a:stretch>
            <a:fillRect/>
          </a:stretch>
        </p:blipFill>
        <p:spPr>
          <a:xfrm>
            <a:off x="2588444" y="2789446"/>
            <a:ext cx="6781800" cy="3943350"/>
          </a:xfrm>
          <a:prstGeom prst="rect">
            <a:avLst/>
          </a:prstGeom>
        </p:spPr>
      </p:pic>
    </p:spTree>
    <p:extLst>
      <p:ext uri="{BB962C8B-B14F-4D97-AF65-F5344CB8AC3E}">
        <p14:creationId xmlns:p14="http://schemas.microsoft.com/office/powerpoint/2010/main" val="7182396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F1B5D54B-1EBB-F076-139C-1A3C7288705D}"/>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E2AE1AAC-4CCC-37FE-32D8-FC7998B2E0CA}"/>
              </a:ext>
            </a:extLst>
          </p:cNvPr>
          <p:cNvSpPr>
            <a:spLocks noGrp="1"/>
          </p:cNvSpPr>
          <p:nvPr>
            <p:ph type="sldNum" sz="quarter" idx="12"/>
          </p:nvPr>
        </p:nvSpPr>
        <p:spPr/>
        <p:txBody>
          <a:bodyPr/>
          <a:lstStyle/>
          <a:p>
            <a:fld id="{49AE70B2-8BF9-45C0-BB95-33D1B9D3A854}" type="slidenum">
              <a:rPr lang="zh-CN" altLang="en-US" smtClean="0"/>
              <a:t>93</a:t>
            </a:fld>
            <a:endParaRPr lang="zh-CN" altLang="en-US"/>
          </a:p>
        </p:txBody>
      </p:sp>
      <p:sp>
        <p:nvSpPr>
          <p:cNvPr id="4" name="矩形 3">
            <a:extLst>
              <a:ext uri="{FF2B5EF4-FFF2-40B4-BE49-F238E27FC236}">
                <a16:creationId xmlns:a16="http://schemas.microsoft.com/office/drawing/2014/main" id="{92CDAC73-685F-BB86-DD84-C47069537393}"/>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839425F0-BB0E-3785-DE98-12FF2A0FA223}"/>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82223B75-3FF0-4D71-1A43-97C14B500194}"/>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C009D653-7184-889B-B667-9FDD86A42740}"/>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ADAFB490-CA13-3AA3-D6D4-01B1FCFB7FE8}"/>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E09CDC0D-6A5C-3390-3933-622B139525B3}"/>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65138D3E-174F-35E7-10DD-E8C7B2C3C59A}"/>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F72AFD2B-796A-AC26-533D-A3A9BF8048B5}"/>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626CCA7D-5A75-90B8-B163-F9C28FD540C5}"/>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E39F10B4-6A9A-62A8-58A8-C00CBFE02C2C}"/>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F6CDFC85-F2A9-3AA6-4613-5BCEC0C86E7A}"/>
              </a:ext>
            </a:extLst>
          </p:cNvPr>
          <p:cNvSpPr txBox="1"/>
          <p:nvPr>
            <p:custDataLst>
              <p:tags r:id="rId3"/>
            </p:custDataLst>
          </p:nvPr>
        </p:nvSpPr>
        <p:spPr>
          <a:xfrm>
            <a:off x="1781176" y="108606"/>
            <a:ext cx="6296024"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 机械加工工艺基础知识认知</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799BF295-82A1-8CFC-4B9F-5918885C498F}"/>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0EA8BFCA-CAB9-B71E-6BAC-47A84E772479}"/>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83E19F21-4D07-5210-D645-3297775CF583}"/>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253966D9-A593-9212-1733-DEFFFAA0CEBB}"/>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2CB9D12D-59C1-8DB6-91A9-D293F06C9681}"/>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7C8A1711-55C9-2736-77C0-8B7DFB49F981}"/>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D3F883CA-BBC8-79DF-E799-70929E59AA34}"/>
              </a:ext>
            </a:extLst>
          </p:cNvPr>
          <p:cNvSpPr txBox="1"/>
          <p:nvPr/>
        </p:nvSpPr>
        <p:spPr>
          <a:xfrm>
            <a:off x="831124" y="709092"/>
            <a:ext cx="11208476" cy="4540538"/>
          </a:xfrm>
          <a:prstGeom prst="rect">
            <a:avLst/>
          </a:prstGeom>
          <a:noFill/>
        </p:spPr>
        <p:txBody>
          <a:bodyPr wrap="square">
            <a:spAutoFit/>
          </a:bodyPr>
          <a:lstStyle/>
          <a:p>
            <a:pPr indent="266700" algn="l">
              <a:lnSpc>
                <a:spcPct val="150000"/>
              </a:lnSpc>
            </a:pP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1</a:t>
            </a:r>
            <a:r>
              <a:rPr lang="zh-CN" altLang="zh-CN" sz="2800" kern="100" dirty="0">
                <a:effectLst/>
                <a:latin typeface="微软雅黑" panose="020B0503020204020204" pitchFamily="34" charset="-122"/>
                <a:ea typeface="微软雅黑" panose="020B0503020204020204" pitchFamily="34" charset="-122"/>
              </a:rPr>
              <a:t>）钻孔</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用钻头在实体材料上加工的方法称为钻孔，钻孔主要在钻床上进行。</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1)</a:t>
            </a:r>
            <a:r>
              <a:rPr lang="zh-CN" altLang="zh-CN" sz="2800" kern="100" dirty="0">
                <a:effectLst/>
                <a:latin typeface="微软雅黑" panose="020B0503020204020204" pitchFamily="34" charset="-122"/>
                <a:ea typeface="微软雅黑" panose="020B0503020204020204" pitchFamily="34" charset="-122"/>
              </a:rPr>
              <a:t>钻孔的工艺特点</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①</a:t>
            </a:r>
            <a:r>
              <a:rPr lang="zh-CN" altLang="zh-CN" sz="2800" kern="100" dirty="0">
                <a:effectLst/>
                <a:latin typeface="微软雅黑" panose="020B0503020204020204" pitchFamily="34" charset="-122"/>
                <a:ea typeface="微软雅黑" panose="020B0503020204020204" pitchFamily="34" charset="-122"/>
              </a:rPr>
              <a:t>钻孔是利用钻头在实体材料上加工内孔的工艺方法，一般使用定尺寸刀具（即钻头）。</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②</a:t>
            </a:r>
            <a:r>
              <a:rPr lang="zh-CN" altLang="zh-CN" sz="2800" kern="100" dirty="0">
                <a:effectLst/>
                <a:latin typeface="微软雅黑" panose="020B0503020204020204" pitchFamily="34" charset="-122"/>
                <a:ea typeface="微软雅黑" panose="020B0503020204020204" pitchFamily="34" charset="-122"/>
              </a:rPr>
              <a:t>钻孔多使用麻花钻，标准麻花钻头钻削中最易磨耗的切削部位是切削刃与棱刃交接处。钻深孔应注意排屑及冷却润滑，以防钻头折断。</a:t>
            </a:r>
          </a:p>
        </p:txBody>
      </p:sp>
    </p:spTree>
    <p:extLst>
      <p:ext uri="{BB962C8B-B14F-4D97-AF65-F5344CB8AC3E}">
        <p14:creationId xmlns:p14="http://schemas.microsoft.com/office/powerpoint/2010/main" val="39584116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6C29F36-9F2F-25D8-79F0-B9C3C71858C8}"/>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46EFB4C7-6269-EC1E-6320-9F1568C4C0C5}"/>
              </a:ext>
            </a:extLst>
          </p:cNvPr>
          <p:cNvSpPr>
            <a:spLocks noGrp="1"/>
          </p:cNvSpPr>
          <p:nvPr>
            <p:ph type="sldNum" sz="quarter" idx="12"/>
          </p:nvPr>
        </p:nvSpPr>
        <p:spPr/>
        <p:txBody>
          <a:bodyPr/>
          <a:lstStyle/>
          <a:p>
            <a:fld id="{49AE70B2-8BF9-45C0-BB95-33D1B9D3A854}" type="slidenum">
              <a:rPr lang="zh-CN" altLang="en-US" smtClean="0"/>
              <a:t>94</a:t>
            </a:fld>
            <a:endParaRPr lang="zh-CN" altLang="en-US"/>
          </a:p>
        </p:txBody>
      </p:sp>
      <p:sp>
        <p:nvSpPr>
          <p:cNvPr id="4" name="矩形 3">
            <a:extLst>
              <a:ext uri="{FF2B5EF4-FFF2-40B4-BE49-F238E27FC236}">
                <a16:creationId xmlns:a16="http://schemas.microsoft.com/office/drawing/2014/main" id="{896E4A61-6066-DFF7-8566-7CC55203963B}"/>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365F8E25-46BB-26A1-EA76-09430887DB7D}"/>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9FB318CB-A50B-387E-DDE9-897FC8643D73}"/>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8DD1A0C7-4A4A-9048-0E69-B34CAB6ADC21}"/>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D581BE2C-947A-278A-2CCD-F721FEFFE9FA}"/>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C552B0FB-2123-1F28-F533-3B216956DB68}"/>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637A9D01-2D41-BBCD-C809-60120BED255F}"/>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B6DC2D13-E27E-A090-528B-6E2ACA76AF73}"/>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90183D28-EF4D-092F-A7C6-4B13A66E9C1E}"/>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42EE1F5A-8115-428D-2E98-37BCFE602590}"/>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DFA7C306-CDBF-740E-9719-53EE11162ED8}"/>
              </a:ext>
            </a:extLst>
          </p:cNvPr>
          <p:cNvSpPr txBox="1"/>
          <p:nvPr>
            <p:custDataLst>
              <p:tags r:id="rId3"/>
            </p:custDataLst>
          </p:nvPr>
        </p:nvSpPr>
        <p:spPr>
          <a:xfrm>
            <a:off x="1781176" y="108606"/>
            <a:ext cx="6296024"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 机械加工工艺基础知识认知</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3B3F8FC6-C0C1-E8A3-7FB6-0CDCE37C1FBF}"/>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7E712AE3-BC56-175D-5354-ADAA7978CEBB}"/>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D8B3B46A-F96D-709D-03F1-010388F5E248}"/>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0BC77E3A-DC06-253E-8D24-E4D4DDE8CBBE}"/>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9896CEB7-EE94-F573-506A-093937692B6B}"/>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2F49F0AD-B38A-74D9-C77E-A667DB5B9E85}"/>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F1025D84-C802-0DB8-049F-BF0B1619A85F}"/>
              </a:ext>
            </a:extLst>
          </p:cNvPr>
          <p:cNvSpPr txBox="1"/>
          <p:nvPr/>
        </p:nvSpPr>
        <p:spPr>
          <a:xfrm>
            <a:off x="1200150" y="1076089"/>
            <a:ext cx="10515599" cy="3894208"/>
          </a:xfrm>
          <a:prstGeom prst="rect">
            <a:avLst/>
          </a:prstGeom>
          <a:noFill/>
        </p:spPr>
        <p:txBody>
          <a:bodyPr wrap="square">
            <a:spAutoFit/>
          </a:bodyPr>
          <a:lstStyle/>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③</a:t>
            </a:r>
            <a:r>
              <a:rPr lang="zh-CN" altLang="zh-CN" sz="2800" kern="100" dirty="0">
                <a:effectLst/>
                <a:latin typeface="微软雅黑" panose="020B0503020204020204" pitchFamily="34" charset="-122"/>
                <a:ea typeface="微软雅黑" panose="020B0503020204020204" pitchFamily="34" charset="-122"/>
              </a:rPr>
              <a:t>钻头刃磨时，应尽量使麻花钻的两主切削刃磨得对称，使两个主切削刃的径向力相互抵消，以防止钻头引偏及孔径扩大。</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④</a:t>
            </a:r>
            <a:r>
              <a:rPr lang="zh-CN" altLang="zh-CN" sz="2800" kern="100" dirty="0">
                <a:effectLst/>
                <a:latin typeface="微软雅黑" panose="020B0503020204020204" pitchFamily="34" charset="-122"/>
                <a:ea typeface="微软雅黑" panose="020B0503020204020204" pitchFamily="34" charset="-122"/>
              </a:rPr>
              <a:t>在斜面上钻孔时</a:t>
            </a:r>
            <a:r>
              <a:rPr lang="zh-CN" altLang="en-US" sz="2800" kern="100" dirty="0">
                <a:effectLst/>
                <a:latin typeface="微软雅黑" panose="020B0503020204020204" pitchFamily="34" charset="-122"/>
                <a:ea typeface="微软雅黑" panose="020B0503020204020204" pitchFamily="34" charset="-122"/>
              </a:rPr>
              <a:t>，</a:t>
            </a:r>
            <a:r>
              <a:rPr lang="zh-CN" altLang="zh-CN" sz="2800" kern="100" dirty="0">
                <a:effectLst/>
                <a:latin typeface="微软雅黑" panose="020B0503020204020204" pitchFamily="34" charset="-122"/>
                <a:ea typeface="微软雅黑" panose="020B0503020204020204" pitchFamily="34" charset="-122"/>
              </a:rPr>
              <a:t>应铣出一个平面或用中心孔先钻出定位孔，然后再钻孔。</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⑤</a:t>
            </a:r>
            <a:r>
              <a:rPr lang="zh-CN" altLang="zh-CN" sz="2800" kern="100" dirty="0">
                <a:effectLst/>
                <a:latin typeface="微软雅黑" panose="020B0503020204020204" pitchFamily="34" charset="-122"/>
                <a:ea typeface="微软雅黑" panose="020B0503020204020204" pitchFamily="34" charset="-122"/>
              </a:rPr>
              <a:t>当孔的精度要求较高和表面粗糙度值要求较小时，加工中应取较小的切削深度，较大的切削速度。</a:t>
            </a:r>
          </a:p>
        </p:txBody>
      </p:sp>
    </p:spTree>
    <p:extLst>
      <p:ext uri="{BB962C8B-B14F-4D97-AF65-F5344CB8AC3E}">
        <p14:creationId xmlns:p14="http://schemas.microsoft.com/office/powerpoint/2010/main" val="12224918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23333C51-7983-5A5A-1612-3692EEEAF375}"/>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3B5C2778-3D86-6DBB-28FE-8A5694570749}"/>
              </a:ext>
            </a:extLst>
          </p:cNvPr>
          <p:cNvSpPr>
            <a:spLocks noGrp="1"/>
          </p:cNvSpPr>
          <p:nvPr>
            <p:ph type="sldNum" sz="quarter" idx="12"/>
          </p:nvPr>
        </p:nvSpPr>
        <p:spPr/>
        <p:txBody>
          <a:bodyPr/>
          <a:lstStyle/>
          <a:p>
            <a:fld id="{49AE70B2-8BF9-45C0-BB95-33D1B9D3A854}" type="slidenum">
              <a:rPr lang="zh-CN" altLang="en-US" smtClean="0"/>
              <a:t>95</a:t>
            </a:fld>
            <a:endParaRPr lang="zh-CN" altLang="en-US"/>
          </a:p>
        </p:txBody>
      </p:sp>
      <p:sp>
        <p:nvSpPr>
          <p:cNvPr id="4" name="矩形 3">
            <a:extLst>
              <a:ext uri="{FF2B5EF4-FFF2-40B4-BE49-F238E27FC236}">
                <a16:creationId xmlns:a16="http://schemas.microsoft.com/office/drawing/2014/main" id="{125B00DE-BD5D-230D-F3CD-218CE86303EC}"/>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350507A1-E112-5846-97E7-4BF136CACE8F}"/>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90D66881-C3A5-F01C-E8D7-2FE74E150C78}"/>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88E3AD6B-F669-7F5C-5ADA-486829A83C92}"/>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292ACF5B-07F5-A5DF-5473-5342C0A133BE}"/>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1DD7B7CF-55EA-572A-6595-1C31DC29671C}"/>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A72949A4-F7DC-88BE-9F70-0449CF2E8B25}"/>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B4DD8F29-3471-E7E6-4635-82FCF10FDD14}"/>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636270D9-A30C-7C36-4063-BB1EE3407502}"/>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65452769-617C-73D7-CA8D-A64FFF41E3DA}"/>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9035366B-2C20-C9A3-FAC0-8AFC2D965CF3}"/>
              </a:ext>
            </a:extLst>
          </p:cNvPr>
          <p:cNvSpPr txBox="1"/>
          <p:nvPr>
            <p:custDataLst>
              <p:tags r:id="rId3"/>
            </p:custDataLst>
          </p:nvPr>
        </p:nvSpPr>
        <p:spPr>
          <a:xfrm>
            <a:off x="1781176" y="108606"/>
            <a:ext cx="6296024"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 机械加工工艺基础知识认知</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2D22BA9D-5DB0-15B1-E221-F0D111DD77E0}"/>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D1050902-D485-8112-B6BA-C78C5CE78476}"/>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1A346E1E-D14A-0AF7-DC6D-61E87F7167C8}"/>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9CE35378-DA01-8D07-A430-821784E717B4}"/>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C65BA5D4-20FE-6B1A-9B0A-D0D133DB4D44}"/>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C3F7D1C1-F676-A23E-0257-18018244ABEC}"/>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8C2E82E0-EA01-F8F1-F439-642825C4F17A}"/>
              </a:ext>
            </a:extLst>
          </p:cNvPr>
          <p:cNvSpPr txBox="1"/>
          <p:nvPr/>
        </p:nvSpPr>
        <p:spPr>
          <a:xfrm>
            <a:off x="989878" y="1086283"/>
            <a:ext cx="9754438" cy="4540538"/>
          </a:xfrm>
          <a:prstGeom prst="rect">
            <a:avLst/>
          </a:prstGeom>
          <a:noFill/>
        </p:spPr>
        <p:txBody>
          <a:bodyPr wrap="square">
            <a:spAutoFit/>
          </a:bodyPr>
          <a:lstStyle/>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2)</a:t>
            </a:r>
            <a:r>
              <a:rPr lang="zh-CN" altLang="zh-CN" sz="2800" kern="100" dirty="0">
                <a:effectLst/>
                <a:latin typeface="微软雅黑" panose="020B0503020204020204" pitchFamily="34" charset="-122"/>
                <a:ea typeface="微软雅黑" panose="020B0503020204020204" pitchFamily="34" charset="-122"/>
              </a:rPr>
              <a:t>钻孔工艺的应用</a:t>
            </a:r>
          </a:p>
          <a:p>
            <a:pPr marL="266700" algn="l">
              <a:lnSpc>
                <a:spcPct val="150000"/>
              </a:lnSpc>
            </a:pPr>
            <a:r>
              <a:rPr lang="en-US" altLang="zh-CN" sz="2800" kern="100" dirty="0">
                <a:effectLst/>
                <a:latin typeface="微软雅黑" panose="020B0503020204020204" pitchFamily="34" charset="-122"/>
                <a:ea typeface="微软雅黑" panose="020B0503020204020204" pitchFamily="34" charset="-122"/>
              </a:rPr>
              <a:t>①</a:t>
            </a:r>
            <a:r>
              <a:rPr lang="zh-CN" altLang="zh-CN" sz="2800" kern="100" dirty="0">
                <a:effectLst/>
                <a:latin typeface="微软雅黑" panose="020B0503020204020204" pitchFamily="34" charset="-122"/>
                <a:ea typeface="微软雅黑" panose="020B0503020204020204" pitchFamily="34" charset="-122"/>
              </a:rPr>
              <a:t>钻孔多为粗加工，多用于螺栓孔、油孔的加工，内螺纹底孔也可用钻孔作为粗加工。</a:t>
            </a:r>
            <a:endParaRPr lang="en-US" altLang="zh-CN" sz="2800" kern="100" dirty="0">
              <a:effectLst/>
              <a:latin typeface="微软雅黑" panose="020B0503020204020204" pitchFamily="34" charset="-122"/>
              <a:ea typeface="微软雅黑" panose="020B0503020204020204" pitchFamily="34" charset="-122"/>
            </a:endParaRPr>
          </a:p>
          <a:p>
            <a:pPr marL="266700" algn="l">
              <a:lnSpc>
                <a:spcPct val="150000"/>
              </a:lnSpc>
            </a:pPr>
            <a:r>
              <a:rPr lang="en-US" altLang="zh-CN" sz="2800" kern="100" dirty="0">
                <a:effectLst/>
                <a:latin typeface="微软雅黑" panose="020B0503020204020204" pitchFamily="34" charset="-122"/>
                <a:ea typeface="微软雅黑" panose="020B0503020204020204" pitchFamily="34" charset="-122"/>
              </a:rPr>
              <a:t>②</a:t>
            </a:r>
            <a:r>
              <a:rPr lang="zh-CN" altLang="zh-CN" sz="2800" kern="100" dirty="0">
                <a:effectLst/>
                <a:latin typeface="微软雅黑" panose="020B0503020204020204" pitchFamily="34" charset="-122"/>
                <a:ea typeface="微软雅黑" panose="020B0503020204020204" pitchFamily="34" charset="-122"/>
              </a:rPr>
              <a:t>标准麻花钻头钻碳素结构钢孔时应加含</a:t>
            </a:r>
            <a:r>
              <a:rPr lang="en-US" altLang="zh-CN" sz="2800" kern="100" dirty="0">
                <a:effectLst/>
                <a:latin typeface="微软雅黑" panose="020B0503020204020204" pitchFamily="34" charset="-122"/>
                <a:ea typeface="微软雅黑" panose="020B0503020204020204" pitchFamily="34" charset="-122"/>
              </a:rPr>
              <a:t>3%</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5%</a:t>
            </a:r>
            <a:r>
              <a:rPr lang="zh-CN" altLang="zh-CN" sz="2800" kern="100" dirty="0">
                <a:effectLst/>
                <a:latin typeface="微软雅黑" panose="020B0503020204020204" pitchFamily="34" charset="-122"/>
                <a:ea typeface="微软雅黑" panose="020B0503020204020204" pitchFamily="34" charset="-122"/>
              </a:rPr>
              <a:t>乳化膏的乳化液。钻黄铜孔用标准麻花钻时最突出的问题是切削刀自动扎入工件发生＂梗力</a:t>
            </a:r>
            <a:r>
              <a:rPr lang="en-US" altLang="zh-CN" sz="2800" kern="100" dirty="0">
                <a:effectLst/>
                <a:latin typeface="微软雅黑" panose="020B0503020204020204" pitchFamily="34" charset="-122"/>
                <a:ea typeface="微软雅黑" panose="020B0503020204020204" pitchFamily="34" charset="-122"/>
              </a:rPr>
              <a:t>”</a:t>
            </a:r>
            <a:r>
              <a:rPr lang="zh-CN" altLang="zh-CN" sz="2800" kern="100" dirty="0">
                <a:effectLst/>
                <a:latin typeface="微软雅黑" panose="020B0503020204020204" pitchFamily="34" charset="-122"/>
                <a:ea typeface="微软雅黑" panose="020B0503020204020204" pitchFamily="34" charset="-122"/>
              </a:rPr>
              <a:t>。</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③</a:t>
            </a:r>
            <a:r>
              <a:rPr lang="zh-CN" altLang="zh-CN" sz="2800" kern="100" dirty="0">
                <a:effectLst/>
                <a:latin typeface="微软雅黑" panose="020B0503020204020204" pitchFamily="34" charset="-122"/>
                <a:ea typeface="微软雅黑" panose="020B0503020204020204" pitchFamily="34" charset="-122"/>
              </a:rPr>
              <a:t>钻孔使用的机床有</a:t>
            </a:r>
            <a:r>
              <a:rPr lang="zh-CN" altLang="zh-CN" sz="2800" kern="100" dirty="0">
                <a:solidFill>
                  <a:srgbClr val="FF0000"/>
                </a:solidFill>
                <a:effectLst/>
                <a:latin typeface="微软雅黑" panose="020B0503020204020204" pitchFamily="34" charset="-122"/>
                <a:ea typeface="微软雅黑" panose="020B0503020204020204" pitchFamily="34" charset="-122"/>
              </a:rPr>
              <a:t>台式钻床</a:t>
            </a:r>
            <a:r>
              <a:rPr lang="zh-CN" altLang="en-US" sz="2800" kern="100" dirty="0">
                <a:solidFill>
                  <a:srgbClr val="FF0000"/>
                </a:solidFill>
                <a:effectLst/>
                <a:latin typeface="微软雅黑" panose="020B0503020204020204" pitchFamily="34" charset="-122"/>
                <a:ea typeface="微软雅黑" panose="020B0503020204020204" pitchFamily="34" charset="-122"/>
              </a:rPr>
              <a:t>、</a:t>
            </a:r>
            <a:r>
              <a:rPr lang="zh-CN" altLang="zh-CN" sz="2800" kern="100" dirty="0">
                <a:solidFill>
                  <a:srgbClr val="FF0000"/>
                </a:solidFill>
                <a:effectLst/>
                <a:latin typeface="微软雅黑" panose="020B0503020204020204" pitchFamily="34" charset="-122"/>
                <a:ea typeface="微软雅黑" panose="020B0503020204020204" pitchFamily="34" charset="-122"/>
              </a:rPr>
              <a:t>立式钻床、摇臂钻床</a:t>
            </a:r>
            <a:r>
              <a:rPr lang="zh-CN" altLang="zh-CN" sz="2800" kern="100" dirty="0">
                <a:effectLst/>
                <a:latin typeface="微软雅黑" panose="020B0503020204020204" pitchFamily="34" charset="-122"/>
                <a:ea typeface="微软雅黑" panose="020B0503020204020204" pitchFamily="34" charset="-122"/>
              </a:rPr>
              <a:t>等。</a:t>
            </a:r>
            <a:r>
              <a:rPr lang="en-US" altLang="zh-CN" sz="2800" kern="100" dirty="0">
                <a:effectLst/>
                <a:latin typeface="微软雅黑" panose="020B0503020204020204" pitchFamily="34" charset="-122"/>
                <a:ea typeface="微软雅黑" panose="020B0503020204020204" pitchFamily="34" charset="-122"/>
              </a:rPr>
              <a:t> </a:t>
            </a:r>
            <a:endParaRPr lang="zh-CN" altLang="zh-CN" sz="2800" kern="100" dirty="0">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194080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8CDD2275-009C-E5F0-3175-3ADE17C983EE}"/>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29D5F3D9-F3E9-2438-5A1D-585D28E1BAC0}"/>
              </a:ext>
            </a:extLst>
          </p:cNvPr>
          <p:cNvSpPr>
            <a:spLocks noGrp="1"/>
          </p:cNvSpPr>
          <p:nvPr>
            <p:ph type="sldNum" sz="quarter" idx="12"/>
          </p:nvPr>
        </p:nvSpPr>
        <p:spPr/>
        <p:txBody>
          <a:bodyPr/>
          <a:lstStyle/>
          <a:p>
            <a:fld id="{49AE70B2-8BF9-45C0-BB95-33D1B9D3A854}" type="slidenum">
              <a:rPr lang="zh-CN" altLang="en-US" smtClean="0"/>
              <a:t>96</a:t>
            </a:fld>
            <a:endParaRPr lang="zh-CN" altLang="en-US"/>
          </a:p>
        </p:txBody>
      </p:sp>
      <p:sp>
        <p:nvSpPr>
          <p:cNvPr id="4" name="矩形 3">
            <a:extLst>
              <a:ext uri="{FF2B5EF4-FFF2-40B4-BE49-F238E27FC236}">
                <a16:creationId xmlns:a16="http://schemas.microsoft.com/office/drawing/2014/main" id="{0F912E7C-EE53-93D0-042D-4F4AB2567359}"/>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43571E91-02C7-2841-D80A-3882FD0B8F34}"/>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22039FD6-A3AE-4D91-7607-80ED114DB54F}"/>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BC14A2BC-64F5-4A79-E240-37D4EFDBCA2D}"/>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E25721FE-DEAA-34A6-8646-1457684BB031}"/>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5EB8032A-2950-C491-9107-DAA2B756FD69}"/>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058C6AB5-9922-884E-8D45-06C70C346A99}"/>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24B7ABA4-B601-E5BE-3569-1B8AE06BA51F}"/>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57030861-DDAB-9F2A-4725-3895B982837A}"/>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4512592C-E276-8E82-398C-09986C84835A}"/>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162D3D19-A28D-3E81-CB91-098ECF421D1C}"/>
              </a:ext>
            </a:extLst>
          </p:cNvPr>
          <p:cNvSpPr txBox="1"/>
          <p:nvPr>
            <p:custDataLst>
              <p:tags r:id="rId3"/>
            </p:custDataLst>
          </p:nvPr>
        </p:nvSpPr>
        <p:spPr>
          <a:xfrm>
            <a:off x="1781176" y="108606"/>
            <a:ext cx="6296024"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 机械加工工艺基础知识认知</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A827446C-3855-6BD5-5672-76CD9C3D6012}"/>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555849AF-A4A4-C1E4-1692-89079A7F3356}"/>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234FEB63-5743-5839-6035-F70FFC5A6A1E}"/>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1842EB32-E9B7-A2CD-349D-E7EFD002D562}"/>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1A33AAC1-7B01-C833-E0A9-32D25F306664}"/>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4B8DC837-8BF6-395E-C30D-4393117E6B0C}"/>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63CB96D9-C54C-465F-6CB5-4E6F11D0D527}"/>
              </a:ext>
            </a:extLst>
          </p:cNvPr>
          <p:cNvSpPr txBox="1"/>
          <p:nvPr/>
        </p:nvSpPr>
        <p:spPr>
          <a:xfrm>
            <a:off x="2247899" y="1037840"/>
            <a:ext cx="8696325" cy="3894208"/>
          </a:xfrm>
          <a:prstGeom prst="rect">
            <a:avLst/>
          </a:prstGeom>
          <a:noFill/>
        </p:spPr>
        <p:txBody>
          <a:bodyPr wrap="square">
            <a:spAutoFit/>
          </a:bodyPr>
          <a:lstStyle/>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3)</a:t>
            </a:r>
            <a:r>
              <a:rPr lang="zh-CN" altLang="zh-CN" sz="2800" kern="100" dirty="0">
                <a:effectLst/>
                <a:latin typeface="微软雅黑" panose="020B0503020204020204" pitchFamily="34" charset="-122"/>
                <a:ea typeface="微软雅黑" panose="020B0503020204020204" pitchFamily="34" charset="-122"/>
              </a:rPr>
              <a:t>钻孔时钻头折断的原因</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①</a:t>
            </a:r>
            <a:r>
              <a:rPr lang="zh-CN" altLang="zh-CN" sz="2800" kern="100" dirty="0">
                <a:effectLst/>
                <a:latin typeface="微软雅黑" panose="020B0503020204020204" pitchFamily="34" charset="-122"/>
                <a:ea typeface="微软雅黑" panose="020B0503020204020204" pitchFamily="34" charset="-122"/>
              </a:rPr>
              <a:t>钻头磨钝仍继续使用。</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②</a:t>
            </a:r>
            <a:r>
              <a:rPr lang="zh-CN" altLang="zh-CN" sz="2800" kern="100" dirty="0">
                <a:effectLst/>
                <a:latin typeface="微软雅黑" panose="020B0503020204020204" pitchFamily="34" charset="-122"/>
                <a:ea typeface="微软雅黑" panose="020B0503020204020204" pitchFamily="34" charset="-122"/>
              </a:rPr>
              <a:t>切屑未及时排出，使钻头卡住。</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③</a:t>
            </a:r>
            <a:r>
              <a:rPr lang="zh-CN" altLang="zh-CN" sz="2800" kern="100" dirty="0">
                <a:effectLst/>
                <a:latin typeface="微软雅黑" panose="020B0503020204020204" pitchFamily="34" charset="-122"/>
                <a:ea typeface="微软雅黑" panose="020B0503020204020204" pitchFamily="34" charset="-122"/>
              </a:rPr>
              <a:t>进给量过大。</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④</a:t>
            </a:r>
            <a:r>
              <a:rPr lang="zh-CN" altLang="zh-CN" sz="2800" kern="100" dirty="0">
                <a:effectLst/>
                <a:latin typeface="微软雅黑" panose="020B0503020204020204" pitchFamily="34" charset="-122"/>
                <a:ea typeface="微软雅黑" panose="020B0503020204020204" pitchFamily="34" charset="-122"/>
              </a:rPr>
              <a:t>工件松动、移位。</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⑤</a:t>
            </a:r>
            <a:r>
              <a:rPr lang="zh-CN" altLang="zh-CN" sz="2800" kern="100" dirty="0">
                <a:effectLst/>
                <a:latin typeface="微软雅黑" panose="020B0503020204020204" pitchFamily="34" charset="-122"/>
                <a:ea typeface="微软雅黑" panose="020B0503020204020204" pitchFamily="34" charset="-122"/>
              </a:rPr>
              <a:t>钻软金属时扎刀，使切削力突然增大。</a:t>
            </a:r>
          </a:p>
        </p:txBody>
      </p:sp>
    </p:spTree>
    <p:extLst>
      <p:ext uri="{BB962C8B-B14F-4D97-AF65-F5344CB8AC3E}">
        <p14:creationId xmlns:p14="http://schemas.microsoft.com/office/powerpoint/2010/main" val="20059105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0DE195B0-76F1-14E9-FBD4-B2B68B1BEBF7}"/>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68B64EEE-632F-333B-ABF7-7C4BAD2C1231}"/>
              </a:ext>
            </a:extLst>
          </p:cNvPr>
          <p:cNvSpPr>
            <a:spLocks noGrp="1"/>
          </p:cNvSpPr>
          <p:nvPr>
            <p:ph type="sldNum" sz="quarter" idx="12"/>
          </p:nvPr>
        </p:nvSpPr>
        <p:spPr/>
        <p:txBody>
          <a:bodyPr/>
          <a:lstStyle/>
          <a:p>
            <a:fld id="{49AE70B2-8BF9-45C0-BB95-33D1B9D3A854}" type="slidenum">
              <a:rPr lang="zh-CN" altLang="en-US" smtClean="0"/>
              <a:t>97</a:t>
            </a:fld>
            <a:endParaRPr lang="zh-CN" altLang="en-US"/>
          </a:p>
        </p:txBody>
      </p:sp>
      <p:sp>
        <p:nvSpPr>
          <p:cNvPr id="4" name="矩形 3">
            <a:extLst>
              <a:ext uri="{FF2B5EF4-FFF2-40B4-BE49-F238E27FC236}">
                <a16:creationId xmlns:a16="http://schemas.microsoft.com/office/drawing/2014/main" id="{4BEA7F35-F65E-68DB-ECA9-B7CF2FFA6F1A}"/>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5610995B-740B-4CB5-7612-841AA1380672}"/>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C78C4D4E-F47E-BC15-ACC7-EAB86B45B854}"/>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4C28F812-6D77-C7F8-08AA-5F67FD66EE4D}"/>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9D487798-8DEF-F596-566A-B52E88968837}"/>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A1C5E612-4FED-8E89-86ED-95F68FF0AFEA}"/>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84093DF6-93C9-2CF1-6D93-49F6FED80C4D}"/>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89C3347A-98C0-E5F6-C706-8905ED213996}"/>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D517682B-4C20-22A4-6E31-E3D0B17274E1}"/>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19CD01EF-9F87-0C39-85A6-ECA6F9330C13}"/>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A0E78524-90DB-8973-7E67-38446C3FC2ED}"/>
              </a:ext>
            </a:extLst>
          </p:cNvPr>
          <p:cNvSpPr txBox="1"/>
          <p:nvPr>
            <p:custDataLst>
              <p:tags r:id="rId3"/>
            </p:custDataLst>
          </p:nvPr>
        </p:nvSpPr>
        <p:spPr>
          <a:xfrm>
            <a:off x="1781176" y="108606"/>
            <a:ext cx="6296024"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 机械加工工艺基础知识认知</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D2D58CBF-6C00-802E-F8E1-38831D13FFCF}"/>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7EFDEDD9-156F-55BB-C28B-76F83BE47073}"/>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876F7B68-676B-DDDA-0932-BB8A459F13B4}"/>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7A118AE4-3AE6-191E-85A2-7DA9539C6BB9}"/>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FD04CCEC-F9B9-C92B-3DED-8B20D3E869DB}"/>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CABE5020-41DE-40C0-F044-2AF11CFD9CF1}"/>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1C0FBEC0-74BC-8117-2DF9-60CEB885D8F1}"/>
              </a:ext>
            </a:extLst>
          </p:cNvPr>
          <p:cNvSpPr txBox="1"/>
          <p:nvPr/>
        </p:nvSpPr>
        <p:spPr>
          <a:xfrm>
            <a:off x="1881188" y="1097911"/>
            <a:ext cx="9472612" cy="5186869"/>
          </a:xfrm>
          <a:prstGeom prst="rect">
            <a:avLst/>
          </a:prstGeom>
          <a:noFill/>
        </p:spPr>
        <p:txBody>
          <a:bodyPr wrap="square">
            <a:spAutoFit/>
          </a:bodyPr>
          <a:lstStyle/>
          <a:p>
            <a:pPr lvl="0" algn="l">
              <a:lnSpc>
                <a:spcPct val="150000"/>
              </a:lnSpc>
            </a:pPr>
            <a:r>
              <a:rPr lang="zh-CN" altLang="en-US"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2</a:t>
            </a:r>
            <a:r>
              <a:rPr lang="zh-CN" altLang="en-US" sz="2800" kern="100" dirty="0">
                <a:effectLst/>
                <a:latin typeface="微软雅黑" panose="020B0503020204020204" pitchFamily="34" charset="-122"/>
                <a:ea typeface="微软雅黑" panose="020B0503020204020204" pitchFamily="34" charset="-122"/>
              </a:rPr>
              <a:t>）</a:t>
            </a:r>
            <a:r>
              <a:rPr lang="zh-CN" altLang="zh-CN" sz="2800" kern="100" dirty="0">
                <a:effectLst/>
                <a:latin typeface="微软雅黑" panose="020B0503020204020204" pitchFamily="34" charset="-122"/>
                <a:ea typeface="微软雅黑" panose="020B0503020204020204" pitchFamily="34" charset="-122"/>
              </a:rPr>
              <a:t>扩孔</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扩孔是对工件已有孔进行扩大孔径的工艺方法，扩孔使用扩孔钻，有时也可以用麻花钻进行扩孔，但刀刃少，切削不平稳。</a:t>
            </a:r>
            <a:endParaRPr lang="en-US" altLang="zh-CN" sz="2800" kern="100" dirty="0">
              <a:effectLst/>
              <a:latin typeface="微软雅黑" panose="020B0503020204020204" pitchFamily="34" charset="-122"/>
              <a:ea typeface="微软雅黑" panose="020B0503020204020204" pitchFamily="34" charset="-122"/>
            </a:endParaRP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扩孔可在一定程度上校正原孔轴线的偏斜，扩孔属于半精加工。</a:t>
            </a:r>
            <a:endParaRPr lang="en-US" altLang="zh-CN" sz="2800" kern="100" dirty="0">
              <a:effectLst/>
              <a:latin typeface="微软雅黑" panose="020B0503020204020204" pitchFamily="34" charset="-122"/>
              <a:ea typeface="微软雅黑" panose="020B0503020204020204" pitchFamily="34" charset="-122"/>
            </a:endParaRPr>
          </a:p>
          <a:p>
            <a:pPr indent="266700" algn="l">
              <a:lnSpc>
                <a:spcPct val="150000"/>
              </a:lnSpc>
            </a:pPr>
            <a:r>
              <a:rPr lang="en-US" altLang="zh-CN" sz="2800" kern="100" dirty="0">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扩孔常用作铰孔前的预加工，对于质量要求不高的孔，扩孔也可作为孔加工的最终工序。</a:t>
            </a:r>
          </a:p>
        </p:txBody>
      </p:sp>
    </p:spTree>
    <p:extLst>
      <p:ext uri="{BB962C8B-B14F-4D97-AF65-F5344CB8AC3E}">
        <p14:creationId xmlns:p14="http://schemas.microsoft.com/office/powerpoint/2010/main" val="5767681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6066718C-1210-030C-E455-45969C9554C6}"/>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59B99BC8-E242-C751-532F-BD79C7F7AECF}"/>
              </a:ext>
            </a:extLst>
          </p:cNvPr>
          <p:cNvSpPr>
            <a:spLocks noGrp="1"/>
          </p:cNvSpPr>
          <p:nvPr>
            <p:ph type="sldNum" sz="quarter" idx="12"/>
          </p:nvPr>
        </p:nvSpPr>
        <p:spPr/>
        <p:txBody>
          <a:bodyPr/>
          <a:lstStyle/>
          <a:p>
            <a:fld id="{49AE70B2-8BF9-45C0-BB95-33D1B9D3A854}" type="slidenum">
              <a:rPr lang="zh-CN" altLang="en-US" smtClean="0"/>
              <a:t>98</a:t>
            </a:fld>
            <a:endParaRPr lang="zh-CN" altLang="en-US"/>
          </a:p>
        </p:txBody>
      </p:sp>
      <p:sp>
        <p:nvSpPr>
          <p:cNvPr id="4" name="矩形 3">
            <a:extLst>
              <a:ext uri="{FF2B5EF4-FFF2-40B4-BE49-F238E27FC236}">
                <a16:creationId xmlns:a16="http://schemas.microsoft.com/office/drawing/2014/main" id="{00BB1774-7691-CA1F-CDBD-C8043B42F39A}"/>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F6933074-2C7C-A83C-6977-CEB0E1E8B53D}"/>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A1BE68AD-945B-996D-5934-F33EA050EF4D}"/>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774053FA-351B-4D8C-95B2-DACACD684F89}"/>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1AA01C83-5133-0FF8-1248-27C82123C3F7}"/>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BAE00A34-0E30-78F1-B41E-B9A936A7E69D}"/>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6F32DC84-62C1-E4CB-054F-AEA9DF84D7CF}"/>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FCB0FE9D-F38A-BE6F-6DC9-3E49055093CE}"/>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9472ABCC-A971-4216-0DE8-CADDCD3B82A1}"/>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88282586-0609-874E-0859-9E893B1C87C7}"/>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263CC5F8-CB01-CB21-1206-B3EC81639FB6}"/>
              </a:ext>
            </a:extLst>
          </p:cNvPr>
          <p:cNvSpPr txBox="1"/>
          <p:nvPr>
            <p:custDataLst>
              <p:tags r:id="rId3"/>
            </p:custDataLst>
          </p:nvPr>
        </p:nvSpPr>
        <p:spPr>
          <a:xfrm>
            <a:off x="1781176" y="108606"/>
            <a:ext cx="6296024"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 机械加工工艺基础知识认知</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6022EA4A-7F13-0D81-F8E2-113574D01DF9}"/>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F20BDA16-2BE3-12C7-1A53-D551813E5464}"/>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6D5D083F-0FD4-74D3-F5CC-550D1CD8BF2A}"/>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C496A360-494A-4C3B-1A30-CBF3CBBD1C61}"/>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067A2E75-F8FF-0ACC-4D44-F4FB18312B31}"/>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A75CD03D-C9EE-3440-C840-D01FB6C1FD5F}"/>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65E6256B-9FAF-CF3E-254D-B1EA82C25C63}"/>
              </a:ext>
            </a:extLst>
          </p:cNvPr>
          <p:cNvSpPr txBox="1"/>
          <p:nvPr/>
        </p:nvSpPr>
        <p:spPr>
          <a:xfrm>
            <a:off x="704012" y="1627819"/>
            <a:ext cx="11163300" cy="3905043"/>
          </a:xfrm>
          <a:prstGeom prst="rect">
            <a:avLst/>
          </a:prstGeom>
          <a:noFill/>
        </p:spPr>
        <p:txBody>
          <a:bodyPr wrap="square">
            <a:spAutoFit/>
          </a:bodyPr>
          <a:lstStyle/>
          <a:p>
            <a:pPr lvl="0" algn="l">
              <a:lnSpc>
                <a:spcPct val="150000"/>
              </a:lnSpc>
            </a:pPr>
            <a:r>
              <a:rPr lang="zh-CN" altLang="en-US"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3</a:t>
            </a:r>
            <a:r>
              <a:rPr lang="zh-CN" altLang="en-US" sz="2400" kern="100" dirty="0">
                <a:effectLst/>
                <a:latin typeface="微软雅黑" panose="020B0503020204020204" pitchFamily="34" charset="-122"/>
                <a:ea typeface="微软雅黑" panose="020B0503020204020204" pitchFamily="34" charset="-122"/>
              </a:rPr>
              <a:t>）</a:t>
            </a:r>
            <a:r>
              <a:rPr lang="zh-CN" altLang="zh-CN" sz="2400" kern="100" dirty="0">
                <a:effectLst/>
                <a:latin typeface="微软雅黑" panose="020B0503020204020204" pitchFamily="34" charset="-122"/>
                <a:ea typeface="微软雅黑" panose="020B0503020204020204" pitchFamily="34" charset="-122"/>
              </a:rPr>
              <a:t>铰孔</a:t>
            </a:r>
          </a:p>
          <a:p>
            <a:pPr marL="266700" algn="l">
              <a:lnSpc>
                <a:spcPct val="150000"/>
              </a:lnSpc>
            </a:pPr>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铰削是用铰刀从原孔壁上切除微量金属，以提高孔的尺寸精度和减小粗糙度值的加工方法。铰孔的工艺特点是：</a:t>
            </a:r>
          </a:p>
          <a:p>
            <a:pPr indent="266700" algn="l">
              <a:lnSpc>
                <a:spcPct val="150000"/>
              </a:lnSpc>
            </a:pPr>
            <a:r>
              <a:rPr lang="en-US" altLang="zh-CN" sz="2400" kern="100" dirty="0">
                <a:effectLst/>
                <a:latin typeface="微软雅黑" panose="020B0503020204020204" pitchFamily="34" charset="-122"/>
                <a:ea typeface="微软雅黑" panose="020B0503020204020204" pitchFamily="34" charset="-122"/>
              </a:rPr>
              <a:t>    1)</a:t>
            </a:r>
            <a:r>
              <a:rPr lang="zh-CN" altLang="zh-CN" sz="2400" kern="100" dirty="0">
                <a:effectLst/>
                <a:latin typeface="微软雅黑" panose="020B0503020204020204" pitchFamily="34" charset="-122"/>
                <a:ea typeface="微软雅黑" panose="020B0503020204020204" pitchFamily="34" charset="-122"/>
              </a:rPr>
              <a:t>铰刀为多刃刀具，故切削平稳。</a:t>
            </a:r>
          </a:p>
          <a:p>
            <a:pPr indent="266700" algn="l">
              <a:lnSpc>
                <a:spcPct val="150000"/>
              </a:lnSpc>
            </a:pPr>
            <a:r>
              <a:rPr lang="en-US" altLang="zh-CN" sz="2400" kern="100" dirty="0">
                <a:effectLst/>
                <a:latin typeface="微软雅黑" panose="020B0503020204020204" pitchFamily="34" charset="-122"/>
                <a:ea typeface="微软雅黑" panose="020B0503020204020204" pitchFamily="34" charset="-122"/>
              </a:rPr>
              <a:t>    2)</a:t>
            </a:r>
            <a:r>
              <a:rPr lang="zh-CN" altLang="zh-CN" sz="2400" kern="100" dirty="0">
                <a:effectLst/>
                <a:latin typeface="微软雅黑" panose="020B0503020204020204" pitchFamily="34" charset="-122"/>
                <a:ea typeface="微软雅黑" panose="020B0503020204020204" pitchFamily="34" charset="-122"/>
              </a:rPr>
              <a:t>铰刀具有修光部分，导向较好，切削速度较低，切削余量较小，切削力较小，产生的热量少。由于铰孔生产效率高，费用较低，生产中应用广泛。</a:t>
            </a:r>
          </a:p>
          <a:p>
            <a:pPr indent="266700" algn="l">
              <a:lnSpc>
                <a:spcPct val="150000"/>
              </a:lnSpc>
            </a:pPr>
            <a:r>
              <a:rPr lang="en-US" altLang="zh-CN" sz="2400" kern="100" dirty="0">
                <a:effectLst/>
                <a:latin typeface="微软雅黑" panose="020B0503020204020204" pitchFamily="34" charset="-122"/>
                <a:ea typeface="微软雅黑" panose="020B0503020204020204" pitchFamily="34" charset="-122"/>
              </a:rPr>
              <a:t>    3)</a:t>
            </a:r>
            <a:r>
              <a:rPr lang="zh-CN" altLang="zh-CN" sz="2400" kern="100" dirty="0">
                <a:effectLst/>
                <a:latin typeface="微软雅黑" panose="020B0503020204020204" pitchFamily="34" charset="-122"/>
                <a:ea typeface="微软雅黑" panose="020B0503020204020204" pitchFamily="34" charset="-122"/>
              </a:rPr>
              <a:t>铰孔能提高孔的尺寸精度和形状精度，但不能提高位置精度。</a:t>
            </a:r>
          </a:p>
        </p:txBody>
      </p:sp>
    </p:spTree>
    <p:extLst>
      <p:ext uri="{BB962C8B-B14F-4D97-AF65-F5344CB8AC3E}">
        <p14:creationId xmlns:p14="http://schemas.microsoft.com/office/powerpoint/2010/main" val="40500144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143CDD32-936C-0F7E-7442-F1A20A3A1ADF}"/>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96A99363-B71F-ED30-4908-F580B7379D3C}"/>
              </a:ext>
            </a:extLst>
          </p:cNvPr>
          <p:cNvSpPr>
            <a:spLocks noGrp="1"/>
          </p:cNvSpPr>
          <p:nvPr>
            <p:ph type="sldNum" sz="quarter" idx="12"/>
          </p:nvPr>
        </p:nvSpPr>
        <p:spPr/>
        <p:txBody>
          <a:bodyPr/>
          <a:lstStyle/>
          <a:p>
            <a:fld id="{49AE70B2-8BF9-45C0-BB95-33D1B9D3A854}" type="slidenum">
              <a:rPr lang="zh-CN" altLang="en-US" smtClean="0"/>
              <a:t>99</a:t>
            </a:fld>
            <a:endParaRPr lang="zh-CN" altLang="en-US"/>
          </a:p>
        </p:txBody>
      </p:sp>
      <p:sp>
        <p:nvSpPr>
          <p:cNvPr id="5" name="文本框 4">
            <a:extLst>
              <a:ext uri="{FF2B5EF4-FFF2-40B4-BE49-F238E27FC236}">
                <a16:creationId xmlns:a16="http://schemas.microsoft.com/office/drawing/2014/main" id="{428D1B2F-DDA3-EC47-FAC9-FA92CEDE1579}"/>
              </a:ext>
            </a:extLst>
          </p:cNvPr>
          <p:cNvSpPr txBox="1"/>
          <p:nvPr/>
        </p:nvSpPr>
        <p:spPr>
          <a:xfrm>
            <a:off x="1133475" y="1666018"/>
            <a:ext cx="9715500" cy="3350404"/>
          </a:xfrm>
          <a:prstGeom prst="rect">
            <a:avLst/>
          </a:prstGeom>
          <a:noFill/>
        </p:spPr>
        <p:txBody>
          <a:bodyPr wrap="square">
            <a:spAutoFit/>
          </a:bodyPr>
          <a:lstStyle/>
          <a:p>
            <a:pPr indent="266700" algn="l">
              <a:lnSpc>
                <a:spcPct val="150000"/>
              </a:lnSpc>
            </a:pPr>
            <a:r>
              <a:rPr lang="en-US" altLang="zh-CN" sz="2400" kern="100" dirty="0">
                <a:effectLst/>
                <a:latin typeface="微软雅黑" panose="020B0503020204020204" pitchFamily="34" charset="-122"/>
                <a:ea typeface="微软雅黑" panose="020B0503020204020204" pitchFamily="34" charset="-122"/>
              </a:rPr>
              <a:t>    4)</a:t>
            </a:r>
            <a:r>
              <a:rPr lang="zh-CN" altLang="zh-CN" sz="2400" kern="100" dirty="0">
                <a:effectLst/>
                <a:latin typeface="微软雅黑" panose="020B0503020204020204" pitchFamily="34" charset="-122"/>
                <a:ea typeface="微软雅黑" panose="020B0503020204020204" pitchFamily="34" charset="-122"/>
              </a:rPr>
              <a:t>铰削结构钢较深孔时，应要经常取出铰刀除屑并修光刃口。</a:t>
            </a:r>
          </a:p>
          <a:p>
            <a:pPr indent="266700" algn="l">
              <a:lnSpc>
                <a:spcPct val="150000"/>
              </a:lnSpc>
            </a:pPr>
            <a:r>
              <a:rPr lang="en-US" altLang="zh-CN" sz="2400" kern="100" dirty="0">
                <a:effectLst/>
                <a:latin typeface="微软雅黑" panose="020B0503020204020204" pitchFamily="34" charset="-122"/>
                <a:ea typeface="微软雅黑" panose="020B0503020204020204" pitchFamily="34" charset="-122"/>
              </a:rPr>
              <a:t>    5)</a:t>
            </a:r>
            <a:r>
              <a:rPr lang="zh-CN" altLang="zh-CN" sz="2400" kern="100" dirty="0">
                <a:effectLst/>
                <a:latin typeface="微软雅黑" panose="020B0503020204020204" pitchFamily="34" charset="-122"/>
                <a:ea typeface="微软雅黑" panose="020B0503020204020204" pitchFamily="34" charset="-122"/>
              </a:rPr>
              <a:t>在铰孔时，铰刀不能反转，因为铰刀的前角接近</a:t>
            </a:r>
            <a:r>
              <a:rPr lang="en-US" altLang="zh-CN" sz="2400" kern="100" dirty="0">
                <a:effectLst/>
                <a:latin typeface="微软雅黑" panose="020B0503020204020204" pitchFamily="34" charset="-122"/>
                <a:ea typeface="微软雅黑" panose="020B0503020204020204" pitchFamily="34" charset="-122"/>
              </a:rPr>
              <a:t>0</a:t>
            </a:r>
            <a:r>
              <a:rPr lang="en-US" altLang="zh-CN" sz="2400" kern="100" baseline="30000" dirty="0">
                <a:effectLst/>
                <a:latin typeface="微软雅黑" panose="020B0503020204020204" pitchFamily="34" charset="-122"/>
                <a:ea typeface="微软雅黑" panose="020B0503020204020204" pitchFamily="34" charset="-122"/>
              </a:rPr>
              <a:t>o</a:t>
            </a:r>
            <a:r>
              <a:rPr lang="zh-CN" altLang="zh-CN" sz="2400" kern="100" dirty="0">
                <a:effectLst/>
                <a:latin typeface="微软雅黑" panose="020B0503020204020204" pitchFamily="34" charset="-122"/>
                <a:ea typeface="微软雅黑" panose="020B0503020204020204" pitchFamily="34" charset="-122"/>
              </a:rPr>
              <a:t>，反转会使切屑挤住铰刀，划伤孔壁，使铰刀切削刃崩裂，铰出来的孔不光滑、不圆，尺寸也不准确。</a:t>
            </a:r>
          </a:p>
          <a:p>
            <a:pPr>
              <a:lnSpc>
                <a:spcPct val="150000"/>
              </a:lnSpc>
            </a:pPr>
            <a:r>
              <a:rPr lang="en-US" altLang="zh-CN" sz="2400" kern="100" dirty="0">
                <a:effectLst/>
                <a:latin typeface="微软雅黑" panose="020B0503020204020204" pitchFamily="34" charset="-122"/>
                <a:ea typeface="微软雅黑" panose="020B0503020204020204" pitchFamily="34" charset="-122"/>
              </a:rPr>
              <a:t>       6)</a:t>
            </a:r>
            <a:r>
              <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机铰时进给速度不能太快和太慢，机铰时进给量要选得适当，太快，铰刀容易磨损，也容易产生积屑瘤而影响加工质量。</a:t>
            </a:r>
            <a:endParaRPr lang="zh-CN" altLang="en-US" sz="2400" dirty="0"/>
          </a:p>
        </p:txBody>
      </p:sp>
      <p:sp>
        <p:nvSpPr>
          <p:cNvPr id="6" name="矩形 5">
            <a:extLst>
              <a:ext uri="{FF2B5EF4-FFF2-40B4-BE49-F238E27FC236}">
                <a16:creationId xmlns:a16="http://schemas.microsoft.com/office/drawing/2014/main" id="{890DB449-6451-1D0C-C477-E8B2657942D3}"/>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7" name="组合 6">
            <a:extLst>
              <a:ext uri="{FF2B5EF4-FFF2-40B4-BE49-F238E27FC236}">
                <a16:creationId xmlns:a16="http://schemas.microsoft.com/office/drawing/2014/main" id="{4AE464E0-3118-B75C-1DE5-7D7BC2DDDA26}"/>
              </a:ext>
            </a:extLst>
          </p:cNvPr>
          <p:cNvGrpSpPr/>
          <p:nvPr/>
        </p:nvGrpSpPr>
        <p:grpSpPr>
          <a:xfrm>
            <a:off x="0" y="0"/>
            <a:ext cx="1376624" cy="1371254"/>
            <a:chOff x="0" y="0"/>
            <a:chExt cx="1376624" cy="1371254"/>
          </a:xfrm>
        </p:grpSpPr>
        <p:sp>
          <p:nvSpPr>
            <p:cNvPr id="8" name="Freeform 113">
              <a:extLst>
                <a:ext uri="{FF2B5EF4-FFF2-40B4-BE49-F238E27FC236}">
                  <a16:creationId xmlns:a16="http://schemas.microsoft.com/office/drawing/2014/main" id="{9EB6B1F7-B241-D9E0-4C73-96C7C0EAAF56}"/>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4">
              <a:extLst>
                <a:ext uri="{FF2B5EF4-FFF2-40B4-BE49-F238E27FC236}">
                  <a16:creationId xmlns:a16="http://schemas.microsoft.com/office/drawing/2014/main" id="{ECEF7D5D-3D08-7CDF-0113-30869DBC7C31}"/>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0" name="Freeform 115">
              <a:extLst>
                <a:ext uri="{FF2B5EF4-FFF2-40B4-BE49-F238E27FC236}">
                  <a16:creationId xmlns:a16="http://schemas.microsoft.com/office/drawing/2014/main" id="{F045CA1D-C240-7804-5F4C-FF005712E1C2}"/>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7">
              <a:extLst>
                <a:ext uri="{FF2B5EF4-FFF2-40B4-BE49-F238E27FC236}">
                  <a16:creationId xmlns:a16="http://schemas.microsoft.com/office/drawing/2014/main" id="{3FD381AC-7983-4498-F007-5EBA71AF4AF9}"/>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20">
              <a:extLst>
                <a:ext uri="{FF2B5EF4-FFF2-40B4-BE49-F238E27FC236}">
                  <a16:creationId xmlns:a16="http://schemas.microsoft.com/office/drawing/2014/main" id="{815828EB-6910-0781-2941-0583A0BD97DE}"/>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3" name="Freeform 118">
              <a:extLst>
                <a:ext uri="{FF2B5EF4-FFF2-40B4-BE49-F238E27FC236}">
                  <a16:creationId xmlns:a16="http://schemas.microsoft.com/office/drawing/2014/main" id="{BFE375B6-D3B4-163C-6724-D2A8F775FF8C}"/>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4" name="Freeform 118">
              <a:extLst>
                <a:ext uri="{FF2B5EF4-FFF2-40B4-BE49-F238E27FC236}">
                  <a16:creationId xmlns:a16="http://schemas.microsoft.com/office/drawing/2014/main" id="{8C228776-0F71-BDBB-2F3D-217EC4E61FC1}"/>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5" name="직사각형 45">
            <a:extLst>
              <a:ext uri="{FF2B5EF4-FFF2-40B4-BE49-F238E27FC236}">
                <a16:creationId xmlns:a16="http://schemas.microsoft.com/office/drawing/2014/main" id="{E7159089-8C01-CF8E-73AF-1745D097C56D}"/>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6" name="文本框 15">
            <a:extLst>
              <a:ext uri="{FF2B5EF4-FFF2-40B4-BE49-F238E27FC236}">
                <a16:creationId xmlns:a16="http://schemas.microsoft.com/office/drawing/2014/main" id="{18365B48-8B23-9B63-7C31-C22E55F0E9F2}"/>
              </a:ext>
            </a:extLst>
          </p:cNvPr>
          <p:cNvSpPr txBox="1"/>
          <p:nvPr>
            <p:custDataLst>
              <p:tags r:id="rId3"/>
            </p:custDataLst>
          </p:nvPr>
        </p:nvSpPr>
        <p:spPr>
          <a:xfrm>
            <a:off x="1781176" y="108606"/>
            <a:ext cx="6296024"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 机械加工工艺基础知识认知</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7" name="组合 16">
            <a:extLst>
              <a:ext uri="{FF2B5EF4-FFF2-40B4-BE49-F238E27FC236}">
                <a16:creationId xmlns:a16="http://schemas.microsoft.com/office/drawing/2014/main" id="{36287F2F-9A17-D16C-0B5E-EC2993198F5B}"/>
              </a:ext>
            </a:extLst>
          </p:cNvPr>
          <p:cNvGrpSpPr/>
          <p:nvPr/>
        </p:nvGrpSpPr>
        <p:grpSpPr>
          <a:xfrm>
            <a:off x="8694421" y="160383"/>
            <a:ext cx="498667" cy="608282"/>
            <a:chOff x="9473648" y="1406690"/>
            <a:chExt cx="1107403" cy="1222002"/>
          </a:xfrm>
        </p:grpSpPr>
        <p:pic>
          <p:nvPicPr>
            <p:cNvPr id="18" name="图片 17">
              <a:extLst>
                <a:ext uri="{FF2B5EF4-FFF2-40B4-BE49-F238E27FC236}">
                  <a16:creationId xmlns:a16="http://schemas.microsoft.com/office/drawing/2014/main" id="{79B8C671-B60C-753E-EE7A-EC255E600943}"/>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9" name="图片 18">
              <a:extLst>
                <a:ext uri="{FF2B5EF4-FFF2-40B4-BE49-F238E27FC236}">
                  <a16:creationId xmlns:a16="http://schemas.microsoft.com/office/drawing/2014/main" id="{DF3EEAA2-669B-C682-9619-3A4D804C584E}"/>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20" name="组合 19">
            <a:extLst>
              <a:ext uri="{FF2B5EF4-FFF2-40B4-BE49-F238E27FC236}">
                <a16:creationId xmlns:a16="http://schemas.microsoft.com/office/drawing/2014/main" id="{2459438A-F62B-ED64-F414-274033455ADE}"/>
              </a:ext>
            </a:extLst>
          </p:cNvPr>
          <p:cNvGrpSpPr/>
          <p:nvPr/>
        </p:nvGrpSpPr>
        <p:grpSpPr>
          <a:xfrm>
            <a:off x="9370244" y="122035"/>
            <a:ext cx="2821756" cy="504000"/>
            <a:chOff x="0" y="4216400"/>
            <a:chExt cx="3290629" cy="866458"/>
          </a:xfrm>
          <a:solidFill>
            <a:srgbClr val="4679A7"/>
          </a:solidFill>
        </p:grpSpPr>
        <p:sp>
          <p:nvSpPr>
            <p:cNvPr id="21" name="íṩ1íde">
              <a:extLst>
                <a:ext uri="{FF2B5EF4-FFF2-40B4-BE49-F238E27FC236}">
                  <a16:creationId xmlns:a16="http://schemas.microsoft.com/office/drawing/2014/main" id="{6BD39B34-34B3-5A7A-98F6-EE106469F3D1}"/>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2" name="MH_SubTitle_1">
              <a:extLst>
                <a:ext uri="{FF2B5EF4-FFF2-40B4-BE49-F238E27FC236}">
                  <a16:creationId xmlns:a16="http://schemas.microsoft.com/office/drawing/2014/main" id="{381F013C-6A88-D792-B147-F0030CC8150E}"/>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Tree>
    <p:extLst>
      <p:ext uri="{BB962C8B-B14F-4D97-AF65-F5344CB8AC3E}">
        <p14:creationId xmlns:p14="http://schemas.microsoft.com/office/powerpoint/2010/main" val="4067848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left)">
                                      <p:cBhvr>
                                        <p:cTn id="15" dur="500"/>
                                        <p:tgtEl>
                                          <p:spTgt spid="16"/>
                                        </p:tgtEl>
                                      </p:cBhvr>
                                    </p:animEffect>
                                  </p:childTnLst>
                                </p:cTn>
                              </p:par>
                              <p:par>
                                <p:cTn id="16" presetID="22" presetClass="entr" presetSubtype="8" fill="hold" nodeType="withEffect">
                                  <p:stCondLst>
                                    <p:cond delay="250"/>
                                  </p:stCondLst>
                                  <p:childTnLst>
                                    <p:set>
                                      <p:cBhvr>
                                        <p:cTn id="17" dur="1" fill="hold">
                                          <p:stCondLst>
                                            <p:cond delay="0"/>
                                          </p:stCondLst>
                                        </p:cTn>
                                        <p:tgtEl>
                                          <p:spTgt spid="17"/>
                                        </p:tgtEl>
                                        <p:attrNameLst>
                                          <p:attrName>style.visibility</p:attrName>
                                        </p:attrNameLst>
                                      </p:cBhvr>
                                      <p:to>
                                        <p:strVal val="visible"/>
                                      </p:to>
                                    </p:set>
                                    <p:animEffect transition="in" filter="wipe(left)">
                                      <p:cBhvr>
                                        <p:cTn id="18" dur="250"/>
                                        <p:tgtEl>
                                          <p:spTgt spid="17"/>
                                        </p:tgtEl>
                                      </p:cBhvr>
                                    </p:animEffect>
                                  </p:childTnLst>
                                </p:cTn>
                              </p:par>
                              <p:par>
                                <p:cTn id="19" presetID="22" presetClass="entr" presetSubtype="8" fill="hold" nodeType="with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wipe(left)">
                                      <p:cBhvr>
                                        <p:cTn id="21" dur="500"/>
                                        <p:tgtEl>
                                          <p:spTgt spid="20"/>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wipe(down)">
                                      <p:cBhvr>
                                        <p:cTn id="2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5" grpId="0" bldLvl="0" animBg="1"/>
      <p:bldP spid="16" grpId="0"/>
    </p:bldLst>
  </p:timing>
</p:sld>
</file>

<file path=ppt/tags/tag1.xml><?xml version="1.0" encoding="utf-8"?>
<p:tagLst xmlns:a="http://schemas.openxmlformats.org/drawingml/2006/main" xmlns:r="http://schemas.openxmlformats.org/officeDocument/2006/relationships" xmlns:p="http://schemas.openxmlformats.org/presentationml/2006/main">
  <p:tag name="COMMONDATA" val="eyJoZGlkIjoiY2E0NzY0YTQwY2RjZWU3MjI2NjBkNjc3OWZhMjZhYWMifQ=="/>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07.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0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21.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0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35.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0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49.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63.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0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77.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0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91.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0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05.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1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1.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1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19.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33.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1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47.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1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61.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1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75.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1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89.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03.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2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17.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2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31.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2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45.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2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5.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2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59.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73.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2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87.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2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01.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3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15.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3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29.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43.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3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57.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3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71.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3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85.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3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9.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3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99.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13.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4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27.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4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41.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4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55.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4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69.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83.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4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97.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4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11.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5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25.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5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3.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5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39.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53.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5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67.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5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81.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5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95.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5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09.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23.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6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37.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6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51.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6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65.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6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7.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6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79.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93.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6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07.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7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21.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7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35.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7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49.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63.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7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77.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7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91.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7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05.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8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1.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8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19.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33.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8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47.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8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5.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9.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3.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2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7.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2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1.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2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5.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2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9.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3.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2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7.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3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1.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3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5.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3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9.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3.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3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7.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3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1.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3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5.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4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9.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3.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4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7.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4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1.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4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5.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4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9.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3.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5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7.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5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1.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5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5.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5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9.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3.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5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7.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5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1.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6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5.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6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9.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4.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43.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6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57.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6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71.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6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85.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6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9.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6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99.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13.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7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27.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7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41.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7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55.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7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69.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83.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7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97.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7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11.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8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25.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8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3.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8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39.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53.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8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67.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8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81.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8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95.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8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09.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23.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9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37.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9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51.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9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65.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9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7.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9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79.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93.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9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9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726</TotalTime>
  <Words>13955</Words>
  <Application>Microsoft Office PowerPoint</Application>
  <PresentationFormat>宽屏</PresentationFormat>
  <Paragraphs>1045</Paragraphs>
  <Slides>129</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129</vt:i4>
      </vt:variant>
    </vt:vector>
  </HeadingPairs>
  <TitlesOfParts>
    <vt:vector size="135" baseType="lpstr">
      <vt:lpstr>微软雅黑</vt:lpstr>
      <vt:lpstr>Arial</vt:lpstr>
      <vt:lpstr>Calibri</vt:lpstr>
      <vt:lpstr>Times New Roman</vt:lpstr>
      <vt:lpstr>Wingdings</vt:lpstr>
      <vt:lpstr>WPS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孙家瑞</dc:creator>
  <cp:lastModifiedBy>家瑞 孙</cp:lastModifiedBy>
  <cp:revision>221</cp:revision>
  <dcterms:created xsi:type="dcterms:W3CDTF">2019-06-19T02:08:00Z</dcterms:created>
  <dcterms:modified xsi:type="dcterms:W3CDTF">2024-09-09T11:56:54Z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2052-12.1.0.16388</vt:lpwstr>
  </property>
  <property fmtid="{D5CDD505-2E9C-101B-9397-08002B2CF9AE}" pid="3" name="ICV">
    <vt:lpwstr>EA4AB621BFDB4992BE13F7D42D9DB85C_13</vt:lpwstr>
  </property>
</Properties>
</file>